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</p:sldIdLst>
  <p:sldSz cx="7559675" cy="10691495"/>
  <p:notesSz cx="6858000" cy="9144000"/>
  <p:embeddedFontLst>
    <p:embeddedFont>
      <p:font typeface="Quicksand Medium"/>
      <p:regular r:id="rId8"/>
      <p:bold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pos="283" userDrawn="1">
          <p15:clr>
            <a:srgbClr val="747775"/>
          </p15:clr>
        </p15:guide>
        <p15:guide id="2" pos="4492" userDrawn="1">
          <p15:clr>
            <a:srgbClr val="747775"/>
          </p15:clr>
        </p15:guide>
        <p15:guide id="3" orient="horz" pos="283" userDrawn="1">
          <p15:clr>
            <a:srgbClr val="747775"/>
          </p15:clr>
        </p15:guide>
        <p15:guide id="4" pos="195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pos="283"/>
        <p:guide pos="4492"/>
        <p:guide orient="horz" pos="283"/>
        <p:guide pos="195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font" Target="fonts/font2.fntdata"/><Relationship Id="rId8" Type="http://schemas.openxmlformats.org/officeDocument/2006/relationships/font" Target="fonts/font1.fntdata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type="body" idx="1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type="body" idx="2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type="body" idx="1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type="subTitle" idx="1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type="body" idx="2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body" idx="1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 hasCustomPrompt="1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type="body" idx="1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481942" y="2216342"/>
            <a:ext cx="2402110" cy="190500"/>
            <a:chOff x="481942" y="2200341"/>
            <a:chExt cx="2402110" cy="190500"/>
          </a:xfrm>
        </p:grpSpPr>
        <p:pic>
          <p:nvPicPr>
            <p:cNvPr id="55" name="Google Shape;55;p13"/>
            <p:cNvPicPr preferRelativeResize="0"/>
            <p:nvPr/>
          </p:nvPicPr>
          <p:blipFill>
            <a:blip r:embed="rId1"/>
            <a:stretch>
              <a:fillRect/>
            </a:stretch>
          </p:blipFill>
          <p:spPr>
            <a:xfrm>
              <a:off x="481942" y="2200341"/>
              <a:ext cx="118241" cy="190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13"/>
            <p:cNvSpPr txBox="1"/>
            <p:nvPr/>
          </p:nvSpPr>
          <p:spPr>
            <a:xfrm>
              <a:off x="766652" y="2218641"/>
              <a:ext cx="21174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rPr>
                <a:t>+62 361-876-5432</a:t>
              </a:r>
              <a:endParaRPr lang="en-US" sz="1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57" name="Google Shape;57;p13"/>
          <p:cNvGrpSpPr/>
          <p:nvPr/>
        </p:nvGrpSpPr>
        <p:grpSpPr>
          <a:xfrm>
            <a:off x="450000" y="2546625"/>
            <a:ext cx="2434052" cy="153670"/>
            <a:chOff x="450000" y="2473491"/>
            <a:chExt cx="2434052" cy="153670"/>
          </a:xfrm>
        </p:grpSpPr>
        <p:pic>
          <p:nvPicPr>
            <p:cNvPr id="58" name="Google Shape;58;p13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>
              <a:off x="450000" y="2480393"/>
              <a:ext cx="182125" cy="1400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Google Shape;59;p13"/>
            <p:cNvSpPr txBox="1"/>
            <p:nvPr/>
          </p:nvSpPr>
          <p:spPr>
            <a:xfrm>
              <a:off x="766652" y="2473491"/>
              <a:ext cx="21174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rPr>
                <a:t>ayuwulandari@mail.id</a:t>
              </a:r>
              <a:endParaRPr lang="en-US" sz="1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63" name="Google Shape;63;p13"/>
          <p:cNvGrpSpPr/>
          <p:nvPr/>
        </p:nvGrpSpPr>
        <p:grpSpPr>
          <a:xfrm>
            <a:off x="471212" y="2853628"/>
            <a:ext cx="2412840" cy="461645"/>
            <a:chOff x="471212" y="2893955"/>
            <a:chExt cx="2412840" cy="461645"/>
          </a:xfrm>
        </p:grpSpPr>
        <p:pic>
          <p:nvPicPr>
            <p:cNvPr id="64" name="Google Shape;64;p13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471212" y="2952550"/>
              <a:ext cx="139700" cy="190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13"/>
            <p:cNvSpPr txBox="1"/>
            <p:nvPr/>
          </p:nvSpPr>
          <p:spPr>
            <a:xfrm>
              <a:off x="766652" y="2893955"/>
              <a:ext cx="2117400" cy="461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rPr>
                <a:t> Jl. Raya Ubud No. 45, Ubud, Bali, Indonesia</a:t>
              </a:r>
              <a:endParaRPr lang="en-US" sz="1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sp>
        <p:nvSpPr>
          <p:cNvPr id="66" name="Google Shape;66;p13"/>
          <p:cNvSpPr txBox="1"/>
          <p:nvPr/>
        </p:nvSpPr>
        <p:spPr>
          <a:xfrm>
            <a:off x="3117949" y="2164795"/>
            <a:ext cx="3624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latin typeface="Spartan"/>
                <a:ea typeface="Spartan"/>
                <a:cs typeface="Spartan"/>
                <a:sym typeface="Spartan"/>
              </a:rPr>
              <a:t>About Me</a:t>
            </a:r>
            <a:endParaRPr sz="1600" b="1"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112032" y="2482188"/>
            <a:ext cx="3992100" cy="923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rPr>
              <a:t>Seeking a Spa Therapist role where I can leverage my massage therapy skills, holistic health knowledge, and customer service experience to contribute effectively to a wellness center, while continuing to learn and grow in a dynamic work environment.</a:t>
            </a:r>
            <a:endParaRPr lang="en-US" sz="1000">
              <a:solidFill>
                <a:schemeClr val="dk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grpSp>
        <p:nvGrpSpPr>
          <p:cNvPr id="68" name="Google Shape;68;p13"/>
          <p:cNvGrpSpPr/>
          <p:nvPr/>
        </p:nvGrpSpPr>
        <p:grpSpPr>
          <a:xfrm>
            <a:off x="431841" y="3635550"/>
            <a:ext cx="2378725" cy="1869693"/>
            <a:chOff x="431841" y="3635550"/>
            <a:chExt cx="2378725" cy="1869693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431841" y="3635550"/>
              <a:ext cx="237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latin typeface="Spartan"/>
                  <a:ea typeface="Spartan"/>
                  <a:cs typeface="Spartan"/>
                  <a:sym typeface="Spartan"/>
                </a:rPr>
                <a:t>Education</a:t>
              </a:r>
              <a:endParaRPr sz="1600" b="1">
                <a:latin typeface="Spartan"/>
                <a:ea typeface="Spartan"/>
                <a:cs typeface="Spartan"/>
                <a:sym typeface="Spartan"/>
              </a:endParaRPr>
            </a:p>
          </p:txBody>
        </p:sp>
        <p:grpSp>
          <p:nvGrpSpPr>
            <p:cNvPr id="70" name="Google Shape;70;p13"/>
            <p:cNvGrpSpPr/>
            <p:nvPr/>
          </p:nvGrpSpPr>
          <p:grpSpPr>
            <a:xfrm>
              <a:off x="438166" y="4001925"/>
              <a:ext cx="2372400" cy="657295"/>
              <a:chOff x="438166" y="4001925"/>
              <a:chExt cx="2372400" cy="657295"/>
            </a:xfrm>
          </p:grpSpPr>
          <p:sp>
            <p:nvSpPr>
              <p:cNvPr id="71" name="Google Shape;71;p13"/>
              <p:cNvSpPr txBox="1"/>
              <p:nvPr/>
            </p:nvSpPr>
            <p:spPr>
              <a:xfrm>
                <a:off x="438166" y="4001925"/>
                <a:ext cx="2372400" cy="230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Diploma in Spa Therapy</a:t>
                </a:r>
                <a:endParaRPr lang="en-US" sz="1000" b="1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72" name="Google Shape;72;p13"/>
              <p:cNvSpPr txBox="1"/>
              <p:nvPr/>
            </p:nvSpPr>
            <p:spPr>
              <a:xfrm>
                <a:off x="438166" y="4226750"/>
                <a:ext cx="2372400" cy="230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chemeClr val="dk1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Bali Spa and Wellness Academy</a:t>
                </a:r>
                <a:endParaRPr lang="en-US" sz="10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73" name="Google Shape;73;p13"/>
              <p:cNvSpPr txBox="1"/>
              <p:nvPr/>
            </p:nvSpPr>
            <p:spPr>
              <a:xfrm>
                <a:off x="438166" y="4451575"/>
                <a:ext cx="2372400" cy="2076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900">
                    <a:solidFill>
                      <a:srgbClr val="6B6B6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Graduation Year: 2022</a:t>
                </a:r>
                <a:endParaRPr lang="en-US" sz="900">
                  <a:solidFill>
                    <a:srgbClr val="6B6B6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</p:grpSp>
        <p:grpSp>
          <p:nvGrpSpPr>
            <p:cNvPr id="74" name="Google Shape;74;p13"/>
            <p:cNvGrpSpPr/>
            <p:nvPr/>
          </p:nvGrpSpPr>
          <p:grpSpPr>
            <a:xfrm>
              <a:off x="438166" y="4847948"/>
              <a:ext cx="2372400" cy="657295"/>
              <a:chOff x="438166" y="4001925"/>
              <a:chExt cx="2372400" cy="657295"/>
            </a:xfrm>
          </p:grpSpPr>
          <p:sp>
            <p:nvSpPr>
              <p:cNvPr id="75" name="Google Shape;75;p13"/>
              <p:cNvSpPr txBox="1"/>
              <p:nvPr/>
            </p:nvSpPr>
            <p:spPr>
              <a:xfrm>
                <a:off x="438166" y="4001925"/>
                <a:ext cx="2372400" cy="230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Certificate in Holistic Health</a:t>
                </a:r>
                <a:endParaRPr lang="en-US" sz="1000" b="1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76" name="Google Shape;76;p13"/>
              <p:cNvSpPr txBox="1"/>
              <p:nvPr/>
            </p:nvSpPr>
            <p:spPr>
              <a:xfrm>
                <a:off x="438166" y="4226750"/>
                <a:ext cx="2372400" cy="230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chemeClr val="dk1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Indonesian Institute of Holistic Health</a:t>
                </a:r>
                <a:endParaRPr lang="en-US" sz="10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77" name="Google Shape;77;p13"/>
              <p:cNvSpPr txBox="1"/>
              <p:nvPr/>
            </p:nvSpPr>
            <p:spPr>
              <a:xfrm>
                <a:off x="438166" y="4451575"/>
                <a:ext cx="2372400" cy="2076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900">
                    <a:solidFill>
                      <a:srgbClr val="6B6B6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Graduation Year: 2020</a:t>
                </a:r>
                <a:endParaRPr lang="en-US" sz="900">
                  <a:solidFill>
                    <a:srgbClr val="6B6B6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</p:grpSp>
      </p:grpSp>
      <p:grpSp>
        <p:nvGrpSpPr>
          <p:cNvPr id="78" name="Google Shape;78;p13"/>
          <p:cNvGrpSpPr/>
          <p:nvPr/>
        </p:nvGrpSpPr>
        <p:grpSpPr>
          <a:xfrm>
            <a:off x="431841" y="5773800"/>
            <a:ext cx="2378725" cy="1743234"/>
            <a:chOff x="431841" y="5773800"/>
            <a:chExt cx="2378725" cy="1743234"/>
          </a:xfrm>
        </p:grpSpPr>
        <p:sp>
          <p:nvSpPr>
            <p:cNvPr id="79" name="Google Shape;79;p13"/>
            <p:cNvSpPr txBox="1"/>
            <p:nvPr/>
          </p:nvSpPr>
          <p:spPr>
            <a:xfrm>
              <a:off x="431841" y="5773800"/>
              <a:ext cx="237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latin typeface="Spartan"/>
                  <a:ea typeface="Spartan"/>
                  <a:cs typeface="Spartan"/>
                  <a:sym typeface="Spartan"/>
                </a:rPr>
                <a:t>Expertise</a:t>
              </a:r>
              <a:endParaRPr sz="1600" b="1"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438166" y="6137673"/>
              <a:ext cx="23724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rPr>
                <a:t>Massage Therapy</a:t>
              </a:r>
              <a:endParaRPr lang="en-US" sz="1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1" name="Google Shape;81;p13"/>
            <p:cNvSpPr txBox="1"/>
            <p:nvPr/>
          </p:nvSpPr>
          <p:spPr>
            <a:xfrm>
              <a:off x="438166" y="6367445"/>
              <a:ext cx="23724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rPr>
                <a:t>Aromatherapy</a:t>
              </a:r>
              <a:endParaRPr lang="en-US" sz="1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438166" y="6597216"/>
              <a:ext cx="23724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rPr>
                <a:t>Reflexology</a:t>
              </a:r>
              <a:endParaRPr sz="1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438166" y="6826987"/>
              <a:ext cx="23724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rPr>
                <a:t>Skincare Treatments</a:t>
              </a:r>
              <a:endParaRPr lang="en-US" sz="1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4" name="Google Shape;84;p13"/>
            <p:cNvSpPr txBox="1"/>
            <p:nvPr/>
          </p:nvSpPr>
          <p:spPr>
            <a:xfrm>
              <a:off x="438166" y="7056758"/>
              <a:ext cx="23724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rPr>
                <a:t>Customer Service Skills</a:t>
              </a:r>
              <a:endParaRPr lang="en-US" sz="1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438166" y="7286529"/>
              <a:ext cx="23724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rPr>
                <a:t>Communication Skills</a:t>
              </a:r>
              <a:endParaRPr lang="en-US" sz="1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86" name="Google Shape;86;p13"/>
          <p:cNvGrpSpPr/>
          <p:nvPr/>
        </p:nvGrpSpPr>
        <p:grpSpPr>
          <a:xfrm>
            <a:off x="431841" y="7755715"/>
            <a:ext cx="2378725" cy="824150"/>
            <a:chOff x="431841" y="5773800"/>
            <a:chExt cx="2378725" cy="824150"/>
          </a:xfrm>
        </p:grpSpPr>
        <p:sp>
          <p:nvSpPr>
            <p:cNvPr id="87" name="Google Shape;87;p13"/>
            <p:cNvSpPr txBox="1"/>
            <p:nvPr/>
          </p:nvSpPr>
          <p:spPr>
            <a:xfrm>
              <a:off x="431841" y="5773800"/>
              <a:ext cx="237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latin typeface="Spartan"/>
                  <a:ea typeface="Spartan"/>
                  <a:cs typeface="Spartan"/>
                  <a:sym typeface="Spartan"/>
                </a:rPr>
                <a:t>Language</a:t>
              </a:r>
              <a:endParaRPr sz="1600" b="1"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438166" y="6137673"/>
              <a:ext cx="23724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rPr>
                <a:t>Indonesian</a:t>
              </a:r>
              <a:endParaRPr lang="en-US" sz="1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438166" y="6367445"/>
              <a:ext cx="23724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rPr>
                <a:t>English</a:t>
              </a:r>
              <a:endParaRPr lang="en-US" sz="1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sp>
        <p:nvSpPr>
          <p:cNvPr id="96" name="Google Shape;96;p13"/>
          <p:cNvSpPr txBox="1"/>
          <p:nvPr/>
        </p:nvSpPr>
        <p:spPr>
          <a:xfrm>
            <a:off x="3112016" y="3635550"/>
            <a:ext cx="2372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latin typeface="Spartan"/>
                <a:ea typeface="Spartan"/>
                <a:cs typeface="Spartan"/>
                <a:sym typeface="Spartan"/>
              </a:rPr>
              <a:t>Work Experience:</a:t>
            </a:r>
            <a:endParaRPr sz="1600" b="1">
              <a:latin typeface="Spartan"/>
              <a:ea typeface="Spartan"/>
              <a:cs typeface="Spartan"/>
              <a:sym typeface="Spartan"/>
            </a:endParaRPr>
          </a:p>
        </p:txBody>
      </p:sp>
      <p:grpSp>
        <p:nvGrpSpPr>
          <p:cNvPr id="97" name="Google Shape;97;p13"/>
          <p:cNvGrpSpPr/>
          <p:nvPr/>
        </p:nvGrpSpPr>
        <p:grpSpPr>
          <a:xfrm>
            <a:off x="3330021" y="4001921"/>
            <a:ext cx="3800606" cy="1549898"/>
            <a:chOff x="3330021" y="4001921"/>
            <a:chExt cx="3800606" cy="1549898"/>
          </a:xfrm>
        </p:grpSpPr>
        <p:sp>
          <p:nvSpPr>
            <p:cNvPr id="98" name="Google Shape;98;p13"/>
            <p:cNvSpPr txBox="1"/>
            <p:nvPr/>
          </p:nvSpPr>
          <p:spPr>
            <a:xfrm>
              <a:off x="3330021" y="4001921"/>
              <a:ext cx="3779945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rPr>
                <a:t>Spa Therapist</a:t>
              </a:r>
              <a:endParaRPr lang="en-US" sz="1000" b="1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3330021" y="4226746"/>
              <a:ext cx="3779945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rPr>
                <a:t>Heavenly Spa, Ubud, Bali</a:t>
              </a:r>
              <a:endParaRPr lang="en-US" sz="1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3330021" y="4513594"/>
              <a:ext cx="3779945" cy="10382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6B6B6B"/>
                  </a:solidFill>
                  <a:latin typeface="Spartan"/>
                  <a:ea typeface="Spartan"/>
                  <a:cs typeface="Spartan"/>
                  <a:sym typeface="Spartan"/>
                </a:rPr>
                <a:t>Provided a variety of spa services, including massages, facials, and body treatments, ensuring client satisfaction.</a:t>
              </a:r>
              <a:endParaRPr lang="en-US" sz="900">
                <a:solidFill>
                  <a:srgbClr val="6B6B6B"/>
                </a:solidFill>
                <a:latin typeface="Spartan"/>
                <a:ea typeface="Spartan"/>
                <a:cs typeface="Spartan"/>
                <a:sym typeface="Spartan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6B6B6B"/>
                  </a:solidFill>
                  <a:latin typeface="Spartan"/>
                  <a:ea typeface="Spartan"/>
                  <a:cs typeface="Spartan"/>
                  <a:sym typeface="Spartan"/>
                </a:rPr>
                <a:t>Assessed client needs and recommended appropriate treatments.</a:t>
              </a:r>
              <a:endParaRPr lang="en-US" sz="900">
                <a:solidFill>
                  <a:srgbClr val="6B6B6B"/>
                </a:solidFill>
                <a:latin typeface="Spartan"/>
                <a:ea typeface="Spartan"/>
                <a:cs typeface="Spartan"/>
                <a:sym typeface="Spartan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6B6B6B"/>
                  </a:solidFill>
                  <a:latin typeface="Spartan"/>
                  <a:ea typeface="Spartan"/>
                  <a:cs typeface="Spartan"/>
                  <a:sym typeface="Spartan"/>
                </a:rPr>
                <a:t>Maintained a clean and organized work environment, adhering to health and safety standards.</a:t>
              </a:r>
              <a:endParaRPr lang="en-US" sz="900">
                <a:solidFill>
                  <a:srgbClr val="6B6B6B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5852327" y="4024076"/>
              <a:ext cx="1278300" cy="1841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b="1">
                  <a:solidFill>
                    <a:srgbClr val="6B6B6B"/>
                  </a:solidFill>
                  <a:latin typeface="Spartan"/>
                  <a:ea typeface="Spartan"/>
                  <a:cs typeface="Spartan"/>
                  <a:sym typeface="Spartan"/>
                </a:rPr>
                <a:t>June 2022 - Present</a:t>
              </a:r>
              <a:endParaRPr lang="en-US" sz="800" b="1">
                <a:solidFill>
                  <a:srgbClr val="6B6B6B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sp>
        <p:nvSpPr>
          <p:cNvPr id="102" name="Google Shape;102;p13"/>
          <p:cNvSpPr/>
          <p:nvPr/>
        </p:nvSpPr>
        <p:spPr>
          <a:xfrm>
            <a:off x="3117950" y="4052575"/>
            <a:ext cx="66000" cy="66000"/>
          </a:xfrm>
          <a:prstGeom prst="ellipse">
            <a:avLst/>
          </a:pr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cxnSp>
        <p:nvCxnSpPr>
          <p:cNvPr id="103" name="Google Shape;103;p13"/>
          <p:cNvCxnSpPr/>
          <p:nvPr/>
        </p:nvCxnSpPr>
        <p:spPr>
          <a:xfrm>
            <a:off x="3150950" y="4067175"/>
            <a:ext cx="0" cy="4401300"/>
          </a:xfrm>
          <a:prstGeom prst="straightConnector1">
            <a:avLst/>
          </a:prstGeom>
          <a:noFill/>
          <a:ln w="9525" cap="flat" cmpd="sng">
            <a:solidFill>
              <a:srgbClr val="1D1D1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4" name="Google Shape;104;p13"/>
          <p:cNvSpPr/>
          <p:nvPr/>
        </p:nvSpPr>
        <p:spPr>
          <a:xfrm>
            <a:off x="3117950" y="5733515"/>
            <a:ext cx="66000" cy="66000"/>
          </a:xfrm>
          <a:prstGeom prst="ellipse">
            <a:avLst/>
          </a:pr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5" name="Google Shape;105;p13"/>
          <p:cNvSpPr/>
          <p:nvPr/>
        </p:nvSpPr>
        <p:spPr>
          <a:xfrm>
            <a:off x="3117950" y="7348415"/>
            <a:ext cx="66000" cy="66000"/>
          </a:xfrm>
          <a:prstGeom prst="ellipse">
            <a:avLst/>
          </a:pr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06" name="Google Shape;106;p13"/>
          <p:cNvGrpSpPr/>
          <p:nvPr/>
        </p:nvGrpSpPr>
        <p:grpSpPr>
          <a:xfrm>
            <a:off x="3095563" y="8842166"/>
            <a:ext cx="4340884" cy="1255033"/>
            <a:chOff x="3095563" y="8842166"/>
            <a:chExt cx="4340884" cy="1255033"/>
          </a:xfrm>
        </p:grpSpPr>
        <p:sp>
          <p:nvSpPr>
            <p:cNvPr id="107" name="Google Shape;107;p13"/>
            <p:cNvSpPr txBox="1"/>
            <p:nvPr/>
          </p:nvSpPr>
          <p:spPr>
            <a:xfrm>
              <a:off x="3095563" y="8842166"/>
              <a:ext cx="2372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latin typeface="Spartan"/>
                  <a:ea typeface="Spartan"/>
                  <a:cs typeface="Spartan"/>
                  <a:sym typeface="Spartan"/>
                </a:rPr>
                <a:t>References</a:t>
              </a:r>
              <a:endParaRPr sz="1600" b="1">
                <a:latin typeface="Spartan"/>
                <a:ea typeface="Spartan"/>
                <a:cs typeface="Spartan"/>
                <a:sym typeface="Spartan"/>
              </a:endParaRPr>
            </a:p>
          </p:txBody>
        </p:sp>
        <p:grpSp>
          <p:nvGrpSpPr>
            <p:cNvPr id="108" name="Google Shape;108;p13"/>
            <p:cNvGrpSpPr/>
            <p:nvPr/>
          </p:nvGrpSpPr>
          <p:grpSpPr>
            <a:xfrm>
              <a:off x="3101899" y="9206050"/>
              <a:ext cx="2121900" cy="873323"/>
              <a:chOff x="3101899" y="9206050"/>
              <a:chExt cx="2121900" cy="873323"/>
            </a:xfrm>
          </p:grpSpPr>
          <p:sp>
            <p:nvSpPr>
              <p:cNvPr id="109" name="Google Shape;109;p13"/>
              <p:cNvSpPr txBox="1"/>
              <p:nvPr/>
            </p:nvSpPr>
            <p:spPr>
              <a:xfrm>
                <a:off x="3101899" y="9206050"/>
                <a:ext cx="2121900" cy="230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I Made Wijaya</a:t>
                </a:r>
                <a:endParaRPr lang="en-US" sz="1000" b="1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10" name="Google Shape;110;p13"/>
              <p:cNvSpPr txBox="1"/>
              <p:nvPr/>
            </p:nvSpPr>
            <p:spPr>
              <a:xfrm>
                <a:off x="3101899" y="9435816"/>
                <a:ext cx="2121900" cy="230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chemeClr val="dk1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Heavenly Spa - Spa Manager</a:t>
                </a:r>
                <a:endParaRPr lang="en-US" sz="10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11" name="Google Shape;111;p13"/>
              <p:cNvSpPr txBox="1"/>
              <p:nvPr/>
            </p:nvSpPr>
            <p:spPr>
              <a:xfrm>
                <a:off x="3101899" y="9665582"/>
                <a:ext cx="2121900" cy="2076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900">
                    <a:solidFill>
                      <a:srgbClr val="6B6B6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Phone: +62 361-123-4567</a:t>
                </a:r>
                <a:endParaRPr lang="en-US" sz="900">
                  <a:solidFill>
                    <a:srgbClr val="6B6B6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12" name="Google Shape;112;p13"/>
              <p:cNvSpPr txBox="1"/>
              <p:nvPr/>
            </p:nvSpPr>
            <p:spPr>
              <a:xfrm>
                <a:off x="3101899" y="9871728"/>
                <a:ext cx="2121900" cy="2076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900">
                    <a:solidFill>
                      <a:srgbClr val="6B6B6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Email: made.wijaya@mail.com</a:t>
                </a:r>
                <a:endParaRPr lang="en-US" sz="900">
                  <a:solidFill>
                    <a:srgbClr val="6B6B6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</p:grpSp>
        <p:grpSp>
          <p:nvGrpSpPr>
            <p:cNvPr id="113" name="Google Shape;113;p13"/>
            <p:cNvGrpSpPr/>
            <p:nvPr/>
          </p:nvGrpSpPr>
          <p:grpSpPr>
            <a:xfrm>
              <a:off x="5314547" y="9206050"/>
              <a:ext cx="2121900" cy="891149"/>
              <a:chOff x="3101899" y="9206050"/>
              <a:chExt cx="2121900" cy="891149"/>
            </a:xfrm>
          </p:grpSpPr>
          <p:sp>
            <p:nvSpPr>
              <p:cNvPr id="114" name="Google Shape;114;p13"/>
              <p:cNvSpPr txBox="1"/>
              <p:nvPr/>
            </p:nvSpPr>
            <p:spPr>
              <a:xfrm>
                <a:off x="3101899" y="9206050"/>
                <a:ext cx="2121900" cy="230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Ni Luh Putri</a:t>
                </a:r>
                <a:endParaRPr lang="en-US" sz="1000" b="1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15" name="Google Shape;115;p13"/>
              <p:cNvSpPr txBox="1"/>
              <p:nvPr/>
            </p:nvSpPr>
            <p:spPr>
              <a:xfrm>
                <a:off x="3101899" y="9435816"/>
                <a:ext cx="2121900" cy="230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chemeClr val="dk1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Wellness Director - Serenity Center</a:t>
                </a:r>
                <a:endParaRPr lang="en-US" sz="10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16" name="Google Shape;116;p13"/>
              <p:cNvSpPr txBox="1"/>
              <p:nvPr/>
            </p:nvSpPr>
            <p:spPr>
              <a:xfrm>
                <a:off x="3101899" y="9665582"/>
                <a:ext cx="2121900" cy="2076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900">
                    <a:solidFill>
                      <a:srgbClr val="6B6B6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Phone: +62 361-987-6543</a:t>
                </a:r>
                <a:endParaRPr lang="en-US" sz="900">
                  <a:solidFill>
                    <a:srgbClr val="6B6B6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17" name="Google Shape;117;p13"/>
              <p:cNvSpPr txBox="1"/>
              <p:nvPr/>
            </p:nvSpPr>
            <p:spPr>
              <a:xfrm>
                <a:off x="3101899" y="9871728"/>
                <a:ext cx="2121900" cy="2254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900">
                    <a:solidFill>
                      <a:srgbClr val="6B6B6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Email: ni.luh.putri@mail.com</a:t>
                </a:r>
                <a:endParaRPr lang="en-US" sz="900">
                  <a:solidFill>
                    <a:srgbClr val="6B6B6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</p:grpSp>
      </p:grpSp>
      <p:grpSp>
        <p:nvGrpSpPr>
          <p:cNvPr id="118" name="Google Shape;118;p13"/>
          <p:cNvGrpSpPr/>
          <p:nvPr/>
        </p:nvGrpSpPr>
        <p:grpSpPr>
          <a:xfrm>
            <a:off x="450000" y="450000"/>
            <a:ext cx="6660000" cy="1293600"/>
            <a:chOff x="450000" y="450000"/>
            <a:chExt cx="6660000" cy="1293600"/>
          </a:xfrm>
        </p:grpSpPr>
        <p:sp>
          <p:nvSpPr>
            <p:cNvPr id="119" name="Google Shape;119;p13"/>
            <p:cNvSpPr/>
            <p:nvPr/>
          </p:nvSpPr>
          <p:spPr>
            <a:xfrm>
              <a:off x="450000" y="450000"/>
              <a:ext cx="6660000" cy="1293600"/>
            </a:xfrm>
            <a:prstGeom prst="rect">
              <a:avLst/>
            </a:prstGeom>
            <a:solidFill>
              <a:srgbClr val="DFDB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20" name="Google Shape;120;p13"/>
            <p:cNvGrpSpPr/>
            <p:nvPr/>
          </p:nvGrpSpPr>
          <p:grpSpPr>
            <a:xfrm>
              <a:off x="3064074" y="716159"/>
              <a:ext cx="3667615" cy="776847"/>
              <a:chOff x="3064074" y="716159"/>
              <a:chExt cx="3667615" cy="776847"/>
            </a:xfrm>
          </p:grpSpPr>
          <p:sp>
            <p:nvSpPr>
              <p:cNvPr id="121" name="Google Shape;121;p13"/>
              <p:cNvSpPr txBox="1"/>
              <p:nvPr/>
            </p:nvSpPr>
            <p:spPr>
              <a:xfrm>
                <a:off x="3064074" y="716159"/>
                <a:ext cx="3624000" cy="5537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600">
                    <a:latin typeface="Spartan"/>
                    <a:ea typeface="Spartan"/>
                    <a:cs typeface="Spartan"/>
                    <a:sym typeface="Spartan"/>
                  </a:rPr>
                  <a:t>Ayu Wulandari</a:t>
                </a:r>
                <a:endParaRPr lang="en-US" sz="3600"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22" name="Google Shape;122;p13"/>
              <p:cNvSpPr txBox="1"/>
              <p:nvPr/>
            </p:nvSpPr>
            <p:spPr>
              <a:xfrm>
                <a:off x="3107689" y="1277778"/>
                <a:ext cx="3624000" cy="215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latin typeface="Quicksand Medium"/>
                    <a:ea typeface="Quicksand Medium"/>
                    <a:cs typeface="Quicksand Medium"/>
                    <a:sym typeface="Quicksand Medium"/>
                  </a:rPr>
                  <a:t>Curriculum Vitae</a:t>
                </a:r>
                <a:endParaRPr lang="en-US">
                  <a:latin typeface="Quicksand Medium"/>
                  <a:ea typeface="Quicksand Medium"/>
                  <a:cs typeface="Quicksand Medium"/>
                  <a:sym typeface="Quicksand Medium"/>
                </a:endParaRPr>
              </a:p>
            </p:txBody>
          </p:sp>
        </p:grpSp>
        <p:pic>
          <p:nvPicPr>
            <p:cNvPr id="123" name="Google Shape;123;p13" descr="C:\Users\62878\Downloads\05-2820.29.40-ezgif.com-webp-to-jpg-converter.jpg05-2820.29.40-ezgif.com-webp-to-jpg-converter"/>
            <p:cNvPicPr preferRelativeResize="0"/>
            <p:nvPr/>
          </p:nvPicPr>
          <p:blipFill rotWithShape="1">
            <a:blip r:embed="rId4"/>
            <a:srcRect t="20283" b="20283"/>
            <a:stretch>
              <a:fillRect/>
            </a:stretch>
          </p:blipFill>
          <p:spPr>
            <a:xfrm>
              <a:off x="455325" y="450000"/>
              <a:ext cx="2176325" cy="1293599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grpSp>
        <p:nvGrpSpPr>
          <p:cNvPr id="124" name="Google Shape;124;p13"/>
          <p:cNvGrpSpPr/>
          <p:nvPr/>
        </p:nvGrpSpPr>
        <p:grpSpPr>
          <a:xfrm>
            <a:off x="3330021" y="5617035"/>
            <a:ext cx="3800606" cy="1549898"/>
            <a:chOff x="3330021" y="5617035"/>
            <a:chExt cx="3800606" cy="1549898"/>
          </a:xfrm>
        </p:grpSpPr>
        <p:grpSp>
          <p:nvGrpSpPr>
            <p:cNvPr id="125" name="Google Shape;125;p13"/>
            <p:cNvGrpSpPr/>
            <p:nvPr/>
          </p:nvGrpSpPr>
          <p:grpSpPr>
            <a:xfrm>
              <a:off x="3330021" y="5617035"/>
              <a:ext cx="3779945" cy="1549898"/>
              <a:chOff x="438166" y="4001925"/>
              <a:chExt cx="2372400" cy="1549898"/>
            </a:xfrm>
          </p:grpSpPr>
          <p:sp>
            <p:nvSpPr>
              <p:cNvPr id="126" name="Google Shape;126;p13"/>
              <p:cNvSpPr txBox="1"/>
              <p:nvPr/>
            </p:nvSpPr>
            <p:spPr>
              <a:xfrm>
                <a:off x="438166" y="4001925"/>
                <a:ext cx="2372400" cy="230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Massage Therapist</a:t>
                </a:r>
                <a:endParaRPr lang="en-US" sz="1000" b="1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27" name="Google Shape;127;p13"/>
              <p:cNvSpPr txBox="1"/>
              <p:nvPr/>
            </p:nvSpPr>
            <p:spPr>
              <a:xfrm>
                <a:off x="438166" y="4226750"/>
                <a:ext cx="2372400" cy="230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chemeClr val="dk1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Serenity Wellness Center, Seminyak, Bali</a:t>
                </a:r>
                <a:endParaRPr lang="en-US" sz="10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128" name="Google Shape;128;p13"/>
              <p:cNvSpPr txBox="1"/>
              <p:nvPr/>
            </p:nvSpPr>
            <p:spPr>
              <a:xfrm>
                <a:off x="438166" y="4513598"/>
                <a:ext cx="2372400" cy="1038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900">
                    <a:solidFill>
                      <a:srgbClr val="6B6B6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Conducted various massage techniques, including Swedish, deep tissue, and reflexology.</a:t>
                </a:r>
                <a:endParaRPr lang="en-US" sz="900">
                  <a:solidFill>
                    <a:srgbClr val="6B6B6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900">
                    <a:solidFill>
                      <a:srgbClr val="6B6B6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Created personalized treatment plans based on client preferences and health conditions.</a:t>
                </a:r>
                <a:endParaRPr lang="en-US" sz="900">
                  <a:solidFill>
                    <a:srgbClr val="6B6B6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900">
                    <a:solidFill>
                      <a:srgbClr val="6B6B6B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Received positive feedback for exceptional customer service and therapeutic skills.</a:t>
                </a:r>
                <a:endParaRPr lang="en-US" sz="900">
                  <a:solidFill>
                    <a:srgbClr val="6B6B6B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</p:grpSp>
        <p:sp>
          <p:nvSpPr>
            <p:cNvPr id="129" name="Google Shape;129;p13"/>
            <p:cNvSpPr txBox="1"/>
            <p:nvPr/>
          </p:nvSpPr>
          <p:spPr>
            <a:xfrm>
              <a:off x="5852327" y="5631076"/>
              <a:ext cx="1278300" cy="1841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b="1">
                  <a:solidFill>
                    <a:srgbClr val="6B6B6B"/>
                  </a:solidFill>
                  <a:latin typeface="Spartan"/>
                  <a:ea typeface="Spartan"/>
                  <a:cs typeface="Spartan"/>
                  <a:sym typeface="Spartan"/>
                </a:rPr>
                <a:t>January 2021 - May 2022</a:t>
              </a:r>
              <a:endParaRPr lang="en-US" sz="800" b="1">
                <a:solidFill>
                  <a:srgbClr val="6B6B6B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130" name="Google Shape;130;p13"/>
          <p:cNvGrpSpPr/>
          <p:nvPr/>
        </p:nvGrpSpPr>
        <p:grpSpPr>
          <a:xfrm>
            <a:off x="3330021" y="7243274"/>
            <a:ext cx="3800606" cy="1129408"/>
            <a:chOff x="3330021" y="7243274"/>
            <a:chExt cx="3800606" cy="1129408"/>
          </a:xfrm>
        </p:grpSpPr>
        <p:sp>
          <p:nvSpPr>
            <p:cNvPr id="131" name="Google Shape;131;p13"/>
            <p:cNvSpPr txBox="1"/>
            <p:nvPr/>
          </p:nvSpPr>
          <p:spPr>
            <a:xfrm>
              <a:off x="3330021" y="7243274"/>
              <a:ext cx="37800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rPr>
                <a:t>Spa Intern</a:t>
              </a:r>
              <a:endParaRPr lang="en-US" sz="1000" b="1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32" name="Google Shape;132;p13"/>
            <p:cNvSpPr txBox="1"/>
            <p:nvPr/>
          </p:nvSpPr>
          <p:spPr>
            <a:xfrm>
              <a:off x="3330021" y="7462899"/>
              <a:ext cx="3779945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rPr>
                <a:t>Bali Wellness Retreat, Denpasar, Bali</a:t>
              </a:r>
              <a:endParaRPr lang="en-US" sz="1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33" name="Google Shape;133;p13"/>
            <p:cNvSpPr txBox="1"/>
            <p:nvPr/>
          </p:nvSpPr>
          <p:spPr>
            <a:xfrm>
              <a:off x="3330021" y="7749747"/>
              <a:ext cx="3779945" cy="6229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6B6B6B"/>
                  </a:solidFill>
                  <a:latin typeface="Spartan"/>
                  <a:ea typeface="Spartan"/>
                  <a:cs typeface="Spartan"/>
                  <a:sym typeface="Spartan"/>
                </a:rPr>
                <a:t>Assisted senior therapists in providing spa treatments.</a:t>
              </a:r>
              <a:endParaRPr lang="en-US" sz="900">
                <a:solidFill>
                  <a:srgbClr val="6B6B6B"/>
                </a:solidFill>
                <a:latin typeface="Spartan"/>
                <a:ea typeface="Spartan"/>
                <a:cs typeface="Spartan"/>
                <a:sym typeface="Spartan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6B6B6B"/>
                  </a:solidFill>
                  <a:latin typeface="Spartan"/>
                  <a:ea typeface="Spartan"/>
                  <a:cs typeface="Spartan"/>
                  <a:sym typeface="Spartan"/>
                </a:rPr>
                <a:t>Learned and practiced various spa and wellness techniques.</a:t>
              </a:r>
              <a:endParaRPr lang="en-US" sz="900">
                <a:solidFill>
                  <a:srgbClr val="6B6B6B"/>
                </a:solidFill>
                <a:latin typeface="Spartan"/>
                <a:ea typeface="Spartan"/>
                <a:cs typeface="Spartan"/>
                <a:sym typeface="Spartan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6B6B6B"/>
                  </a:solidFill>
                  <a:latin typeface="Spartan"/>
                  <a:ea typeface="Spartan"/>
                  <a:cs typeface="Spartan"/>
                  <a:sym typeface="Spartan"/>
                </a:rPr>
                <a:t>Ensured the cleanliness and readiness of treatment rooms.</a:t>
              </a:r>
              <a:endParaRPr lang="en-US" sz="900">
                <a:solidFill>
                  <a:srgbClr val="6B6B6B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34" name="Google Shape;134;p13"/>
            <p:cNvSpPr txBox="1"/>
            <p:nvPr/>
          </p:nvSpPr>
          <p:spPr>
            <a:xfrm>
              <a:off x="5852327" y="7258726"/>
              <a:ext cx="1278300" cy="1841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b="1">
                  <a:solidFill>
                    <a:srgbClr val="6B6B6B"/>
                  </a:solidFill>
                  <a:latin typeface="Spartan"/>
                  <a:ea typeface="Spartan"/>
                  <a:cs typeface="Spartan"/>
                  <a:sym typeface="Spartan"/>
                </a:rPr>
                <a:t>June 2020 - December 2020</a:t>
              </a:r>
              <a:endParaRPr lang="en-US" sz="800" b="1">
                <a:solidFill>
                  <a:srgbClr val="6B6B6B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1785</Words>
  <Application>WPS Presentation</Application>
  <PresentationFormat/>
  <Paragraphs>98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SimSun</vt:lpstr>
      <vt:lpstr>Wingdings</vt:lpstr>
      <vt:lpstr>Arial</vt:lpstr>
      <vt:lpstr>Spartan</vt:lpstr>
      <vt:lpstr>League Spartan</vt:lpstr>
      <vt:lpstr>Quicksand Medium</vt:lpstr>
      <vt:lpstr>Microsoft YaHei</vt:lpstr>
      <vt:lpstr>Arial Unicode MS</vt:lpstr>
      <vt:lpstr>Simple Light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62878</cp:lastModifiedBy>
  <cp:revision>1</cp:revision>
  <dcterms:created xsi:type="dcterms:W3CDTF">2024-05-28T13:59:05Z</dcterms:created>
  <dcterms:modified xsi:type="dcterms:W3CDTF">2024-05-28T13:59:05Z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9D3FC6EE46F24CC882C4D5C80339B2B6_13</vt:lpwstr>
  </property>
  <property fmtid="{D5CDD505-2E9C-101B-9397-08002B2CF9AE}" pid="3" name="KSOProductBuildVer">
    <vt:lpwstr>1033-12.2.0.16909</vt:lpwstr>
  </property>
</Properties>
</file>