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handoutMasterIdLst>
    <p:handoutMasterId r:id="rId8"/>
  </p:handoutMasterIdLst>
  <p:sldIdLst>
    <p:sldId id="256" r:id="rId3"/>
    <p:sldId id="257" r:id="rId5"/>
    <p:sldId id="258" r:id="rId6"/>
    <p:sldId id="259" r:id="rId7"/>
  </p:sldIdLst>
  <p:sldSz cx="7559675" cy="10691495"/>
  <p:notesSz cx="6858000" cy="9144000"/>
  <p:embeddedFontLst>
    <p:embeddedFont>
      <p:font typeface="Playfair Display"/>
      <p:regular r:id="rId12"/>
      <p:bold r:id="rId13"/>
      <p:italic r:id="rId14"/>
      <p:boldItalic r:id="rId15"/>
    </p:embeddedFont>
    <p:embeddedFont>
      <p:font typeface="Poppins Light" panose="00000400000000000000"/>
      <p:regular r:id="rId16"/>
      <p:italic r:id="rId17"/>
    </p:embeddedFont>
    <p:embeddedFont>
      <p:font typeface="Poppins" panose="00000500000000000000"/>
      <p:regular r:id="rId18"/>
      <p:bold r:id="rId19"/>
      <p:italic r:id="rId20"/>
      <p:boldItalic r:id="rId21"/>
    </p:embeddedFont>
    <p:embeddedFont>
      <p:font typeface="Poppins SemiBold" panose="00000700000000000000"/>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pos="354" userDrawn="1">
          <p15:clr>
            <a:srgbClr val="747775"/>
          </p15:clr>
        </p15:guide>
        <p15:guide id="2" pos="4422" userDrawn="1">
          <p15:clr>
            <a:srgbClr val="747775"/>
          </p15:clr>
        </p15:guide>
        <p15:guide id="3" pos="1950" userDrawn="1">
          <p15:clr>
            <a:srgbClr val="747775"/>
          </p15:clr>
        </p15:guide>
        <p15:guide id="4" pos="2267" userDrawn="1">
          <p15:clr>
            <a:srgbClr val="747775"/>
          </p15:clr>
        </p15:guide>
        <p15:guide id="5" orient="horz" pos="3107" userDrawn="1">
          <p15:clr>
            <a:srgbClr val="747775"/>
          </p15:clr>
        </p15:guide>
        <p15:guide id="6" orient="horz" pos="3345"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pos="354"/>
        <p:guide pos="4422"/>
        <p:guide pos="1950"/>
        <p:guide pos="2267"/>
        <p:guide orient="horz" pos="3107"/>
        <p:guide orient="horz" pos="3345"/>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handoutMaster" Target="handoutMasters/handout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font" Target="fonts/font11.fntdata"/><Relationship Id="rId21" Type="http://schemas.openxmlformats.org/officeDocument/2006/relationships/font" Target="fonts/font10.fntdata"/><Relationship Id="rId20" Type="http://schemas.openxmlformats.org/officeDocument/2006/relationships/font" Target="fonts/font9.fntdata"/><Relationship Id="rId2" Type="http://schemas.openxmlformats.org/officeDocument/2006/relationships/theme" Target="theme/theme1.xml"/><Relationship Id="rId19" Type="http://schemas.openxmlformats.org/officeDocument/2006/relationships/font" Target="fonts/font8.fntdata"/><Relationship Id="rId18" Type="http://schemas.openxmlformats.org/officeDocument/2006/relationships/font" Target="fonts/font7.fntdata"/><Relationship Id="rId17" Type="http://schemas.openxmlformats.org/officeDocument/2006/relationships/font" Target="fonts/font6.fntdata"/><Relationship Id="rId16" Type="http://schemas.openxmlformats.org/officeDocument/2006/relationships/font" Target="fonts/font5.fntdata"/><Relationship Id="rId15" Type="http://schemas.openxmlformats.org/officeDocument/2006/relationships/font" Target="fonts/font4.fntdata"/><Relationship Id="rId14" Type="http://schemas.openxmlformats.org/officeDocument/2006/relationships/font" Target="fonts/font3.fntdata"/><Relationship Id="rId13" Type="http://schemas.openxmlformats.org/officeDocument/2006/relationships/font" Target="fonts/font2.fntdata"/><Relationship Id="rId12" Type="http://schemas.openxmlformats.org/officeDocument/2006/relationships/font" Target="fonts/font1.fntdata"/><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50" name="Shape 50"/>
        <p:cNvGrpSpPr/>
        <p:nvPr/>
      </p:nvGrpSpPr>
      <p:grpSpPr>
        <a:xfrm>
          <a:off x="0" y="0"/>
          <a:ext cx="0" cy="0"/>
          <a:chOff x="0" y="0"/>
          <a:chExt cx="0" cy="0"/>
        </a:xfrm>
      </p:grpSpPr>
      <p:sp>
        <p:nvSpPr>
          <p:cNvPr id="51" name="Google Shape;51;p: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0" name="Shape 110"/>
        <p:cNvGrpSpPr/>
        <p:nvPr/>
      </p:nvGrpSpPr>
      <p:grpSpPr>
        <a:xfrm>
          <a:off x="0" y="0"/>
          <a:ext cx="0" cy="0"/>
          <a:chOff x="0" y="0"/>
          <a:chExt cx="0" cy="0"/>
        </a:xfrm>
      </p:grpSpPr>
      <p:sp>
        <p:nvSpPr>
          <p:cNvPr id="111" name="Google Shape;111;g2954951763d_0_92: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954951763d_0_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6" name="Shape 146"/>
        <p:cNvGrpSpPr/>
        <p:nvPr/>
      </p:nvGrpSpPr>
      <p:grpSpPr>
        <a:xfrm>
          <a:off x="0" y="0"/>
          <a:ext cx="0" cy="0"/>
          <a:chOff x="0" y="0"/>
          <a:chExt cx="0" cy="0"/>
        </a:xfrm>
      </p:grpSpPr>
      <p:sp>
        <p:nvSpPr>
          <p:cNvPr id="147" name="Google Shape;147;g2954951763d_0_178: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954951763d_0_17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Google Shape;173;g2954951763d_0_248: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954951763d_0_24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19" name="Google Shape;19;p4"/>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3" name="Google Shape;23;p5"/>
          <p:cNvSpPr txBox="1"/>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4" name="Google Shape;24;p5"/>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31" name="Google Shape;31;p7"/>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9"/>
          <p:cNvSpPr txBox="1"/>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40" name="Google Shape;40;p9"/>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41" name="Shape 41"/>
        <p:cNvGrpSpPr/>
        <p:nvPr/>
      </p:nvGrpSpPr>
      <p:grpSpPr>
        <a:xfrm>
          <a:off x="0" y="0"/>
          <a:ext cx="0" cy="0"/>
          <a:chOff x="0" y="0"/>
          <a:chExt cx="0" cy="0"/>
        </a:xfrm>
      </p:grpSpPr>
      <p:sp>
        <p:nvSpPr>
          <p:cNvPr id="42" name="Google Shape;42;p10"/>
          <p:cNvSpPr txBox="1"/>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p:txBody>
      </p:sp>
      <p:sp>
        <p:nvSpPr>
          <p:cNvPr id="43" name="Google Shape;43;p10"/>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44" name="Shape 44"/>
        <p:cNvGrpSpPr/>
        <p:nvPr/>
      </p:nvGrpSpPr>
      <p:grpSpPr>
        <a:xfrm>
          <a:off x="0" y="0"/>
          <a:ext cx="0" cy="0"/>
          <a:chOff x="0" y="0"/>
          <a:chExt cx="0" cy="0"/>
        </a:xfrm>
      </p:grpSpPr>
      <p:sp>
        <p:nvSpPr>
          <p:cNvPr id="45" name="Google Shape;45;p11"/>
          <p:cNvSpPr txBox="1"/>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p:txBody>
      </p:sp>
      <p:sp>
        <p:nvSpPr>
          <p:cNvPr id="47" name="Google Shape;47;p11"/>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48" name="Shape 48"/>
        <p:cNvGrpSpPr/>
        <p:nvPr/>
      </p:nvGrpSpPr>
      <p:grpSpPr>
        <a:xfrm>
          <a:off x="0" y="0"/>
          <a:ext cx="0" cy="0"/>
          <a:chOff x="0" y="0"/>
          <a:chExt cx="0" cy="0"/>
        </a:xfrm>
      </p:grpSpPr>
      <p:sp>
        <p:nvSpPr>
          <p:cNvPr id="49" name="Google Shape;49;p12"/>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3" name="Shape 53"/>
        <p:cNvGrpSpPr/>
        <p:nvPr/>
      </p:nvGrpSpPr>
      <p:grpSpPr>
        <a:xfrm>
          <a:off x="0" y="0"/>
          <a:ext cx="0" cy="0"/>
          <a:chOff x="0" y="0"/>
          <a:chExt cx="0" cy="0"/>
        </a:xfrm>
      </p:grpSpPr>
      <p:sp>
        <p:nvSpPr>
          <p:cNvPr id="54" name="Google Shape;54;p13"/>
          <p:cNvSpPr txBox="1"/>
          <p:nvPr/>
        </p:nvSpPr>
        <p:spPr>
          <a:xfrm>
            <a:off x="544195" y="660400"/>
            <a:ext cx="3693795" cy="55372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a:latin typeface="Playfair Display"/>
                <a:ea typeface="Playfair Display"/>
                <a:cs typeface="Playfair Display"/>
                <a:sym typeface="Playfair Display"/>
              </a:rPr>
              <a:t>NI KETUT SARI</a:t>
            </a:r>
            <a:endParaRPr lang="en-US" sz="3600">
              <a:latin typeface="Playfair Display"/>
              <a:ea typeface="Playfair Display"/>
              <a:cs typeface="Playfair Display"/>
              <a:sym typeface="Playfair Display"/>
            </a:endParaRPr>
          </a:p>
        </p:txBody>
      </p:sp>
      <p:sp>
        <p:nvSpPr>
          <p:cNvPr id="55" name="Google Shape;55;p13"/>
          <p:cNvSpPr txBox="1"/>
          <p:nvPr/>
        </p:nvSpPr>
        <p:spPr>
          <a:xfrm>
            <a:off x="537471" y="1285274"/>
            <a:ext cx="2551500" cy="245745"/>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Cook</a:t>
            </a:r>
            <a:endParaRPr lang="en-US" sz="1600">
              <a:latin typeface="Poppins Light" panose="00000400000000000000"/>
              <a:ea typeface="Poppins Light" panose="00000400000000000000"/>
              <a:cs typeface="Poppins Light" panose="00000400000000000000"/>
              <a:sym typeface="Poppins Light" panose="00000400000000000000"/>
            </a:endParaRPr>
          </a:p>
        </p:txBody>
      </p:sp>
      <p:pic>
        <p:nvPicPr>
          <p:cNvPr id="56" name="Google Shape;56;p13" descr="C:\Users\62878\Downloads\05-2820.29.40-ezgif.com-webp-to-jpg-converter.jpg05-2820.29.40-ezgif.com-webp-to-jpg-converter"/>
          <p:cNvPicPr preferRelativeResize="0"/>
          <p:nvPr/>
        </p:nvPicPr>
        <p:blipFill rotWithShape="1">
          <a:blip r:embed="rId1"/>
          <a:srcRect t="35" b="35"/>
          <a:stretch>
            <a:fillRect/>
          </a:stretch>
        </p:blipFill>
        <p:spPr>
          <a:xfrm>
            <a:off x="6116400" y="587020"/>
            <a:ext cx="903600" cy="903600"/>
          </a:xfrm>
          <a:prstGeom prst="ellipse">
            <a:avLst/>
          </a:prstGeom>
          <a:noFill/>
          <a:ln>
            <a:noFill/>
          </a:ln>
        </p:spPr>
      </p:pic>
      <p:cxnSp>
        <p:nvCxnSpPr>
          <p:cNvPr id="57" name="Google Shape;57;p13"/>
          <p:cNvCxnSpPr/>
          <p:nvPr/>
        </p:nvCxnSpPr>
        <p:spPr>
          <a:xfrm>
            <a:off x="544275" y="1926167"/>
            <a:ext cx="6477000" cy="0"/>
          </a:xfrm>
          <a:prstGeom prst="straightConnector1">
            <a:avLst/>
          </a:prstGeom>
          <a:noFill/>
          <a:ln w="19050" cap="flat" cmpd="sng">
            <a:solidFill>
              <a:srgbClr val="000000"/>
            </a:solidFill>
            <a:prstDash val="solid"/>
            <a:round/>
            <a:headEnd type="none" w="med" len="med"/>
            <a:tailEnd type="none" w="med" len="med"/>
          </a:ln>
        </p:spPr>
      </p:cxnSp>
      <p:cxnSp>
        <p:nvCxnSpPr>
          <p:cNvPr id="58" name="Google Shape;58;p13"/>
          <p:cNvCxnSpPr/>
          <p:nvPr/>
        </p:nvCxnSpPr>
        <p:spPr>
          <a:xfrm>
            <a:off x="3095625" y="2328945"/>
            <a:ext cx="0" cy="7688400"/>
          </a:xfrm>
          <a:prstGeom prst="straightConnector1">
            <a:avLst/>
          </a:prstGeom>
          <a:noFill/>
          <a:ln w="19050" cap="flat" cmpd="sng">
            <a:solidFill>
              <a:schemeClr val="dk2"/>
            </a:solidFill>
            <a:prstDash val="solid"/>
            <a:round/>
            <a:headEnd type="none" w="med" len="med"/>
            <a:tailEnd type="none" w="med" len="med"/>
          </a:ln>
        </p:spPr>
      </p:cxnSp>
      <p:sp>
        <p:nvSpPr>
          <p:cNvPr id="59" name="Google Shape;59;p13"/>
          <p:cNvSpPr txBox="1"/>
          <p:nvPr/>
        </p:nvSpPr>
        <p:spPr>
          <a:xfrm>
            <a:off x="537475" y="2315350"/>
            <a:ext cx="2423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Contact:</a:t>
            </a:r>
            <a:endParaRPr sz="1600">
              <a:latin typeface="Poppins Light" panose="00000400000000000000"/>
              <a:ea typeface="Poppins Light" panose="00000400000000000000"/>
              <a:cs typeface="Poppins Light" panose="00000400000000000000"/>
              <a:sym typeface="Poppins Light" panose="00000400000000000000"/>
            </a:endParaRPr>
          </a:p>
        </p:txBody>
      </p:sp>
      <p:sp>
        <p:nvSpPr>
          <p:cNvPr id="60" name="Google Shape;60;p13"/>
          <p:cNvSpPr txBox="1"/>
          <p:nvPr/>
        </p:nvSpPr>
        <p:spPr>
          <a:xfrm>
            <a:off x="3592111" y="2315342"/>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Professional Profile:</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61" name="Google Shape;61;p13"/>
          <p:cNvGrpSpPr/>
          <p:nvPr/>
        </p:nvGrpSpPr>
        <p:grpSpPr>
          <a:xfrm>
            <a:off x="550013" y="2762291"/>
            <a:ext cx="2410760" cy="292489"/>
            <a:chOff x="550013" y="2610496"/>
            <a:chExt cx="2410760" cy="292489"/>
          </a:xfrm>
        </p:grpSpPr>
        <p:pic>
          <p:nvPicPr>
            <p:cNvPr id="62" name="Google Shape;62;p13"/>
            <p:cNvPicPr preferRelativeResize="0"/>
            <p:nvPr/>
          </p:nvPicPr>
          <p:blipFill>
            <a:blip r:embed="rId2"/>
            <a:stretch>
              <a:fillRect/>
            </a:stretch>
          </p:blipFill>
          <p:spPr>
            <a:xfrm>
              <a:off x="550013" y="2610496"/>
              <a:ext cx="129550" cy="169856"/>
            </a:xfrm>
            <a:prstGeom prst="rect">
              <a:avLst/>
            </a:prstGeom>
            <a:noFill/>
            <a:ln>
              <a:noFill/>
            </a:ln>
          </p:spPr>
        </p:pic>
        <p:sp>
          <p:nvSpPr>
            <p:cNvPr id="63" name="Google Shape;63;p13"/>
            <p:cNvSpPr txBox="1"/>
            <p:nvPr/>
          </p:nvSpPr>
          <p:spPr>
            <a:xfrm>
              <a:off x="878173" y="2626125"/>
              <a:ext cx="2082600" cy="27686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Address: Jl. Raya Ubud No. 45, Ubud, Bali, Indonesia</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4" name="Google Shape;64;p13"/>
          <p:cNvGrpSpPr/>
          <p:nvPr/>
        </p:nvGrpSpPr>
        <p:grpSpPr>
          <a:xfrm>
            <a:off x="537076" y="3163660"/>
            <a:ext cx="2423697" cy="138430"/>
            <a:chOff x="537076" y="2996625"/>
            <a:chExt cx="2423697" cy="138430"/>
          </a:xfrm>
        </p:grpSpPr>
        <p:pic>
          <p:nvPicPr>
            <p:cNvPr id="65" name="Google Shape;65;p13"/>
            <p:cNvPicPr preferRelativeResize="0"/>
            <p:nvPr/>
          </p:nvPicPr>
          <p:blipFill>
            <a:blip r:embed="rId3"/>
            <a:stretch>
              <a:fillRect/>
            </a:stretch>
          </p:blipFill>
          <p:spPr>
            <a:xfrm>
              <a:off x="537076" y="3013587"/>
              <a:ext cx="155450" cy="104676"/>
            </a:xfrm>
            <a:prstGeom prst="rect">
              <a:avLst/>
            </a:prstGeom>
            <a:noFill/>
            <a:ln>
              <a:noFill/>
            </a:ln>
          </p:spPr>
        </p:pic>
        <p:sp>
          <p:nvSpPr>
            <p:cNvPr id="66" name="Google Shape;66;p13"/>
            <p:cNvSpPr txBox="1"/>
            <p:nvPr/>
          </p:nvSpPr>
          <p:spPr>
            <a:xfrm>
              <a:off x="878173" y="2996625"/>
              <a:ext cx="20826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niketutsari@mail.id</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7" name="Google Shape;67;p13"/>
          <p:cNvGrpSpPr/>
          <p:nvPr/>
        </p:nvGrpSpPr>
        <p:grpSpPr>
          <a:xfrm>
            <a:off x="562975" y="3506804"/>
            <a:ext cx="2397798" cy="166606"/>
            <a:chOff x="562975" y="3339769"/>
            <a:chExt cx="2397798" cy="166606"/>
          </a:xfrm>
        </p:grpSpPr>
        <p:pic>
          <p:nvPicPr>
            <p:cNvPr id="68" name="Google Shape;68;p13"/>
            <p:cNvPicPr preferRelativeResize="0"/>
            <p:nvPr/>
          </p:nvPicPr>
          <p:blipFill>
            <a:blip r:embed="rId4"/>
            <a:stretch>
              <a:fillRect/>
            </a:stretch>
          </p:blipFill>
          <p:spPr>
            <a:xfrm>
              <a:off x="562975" y="3339769"/>
              <a:ext cx="116600" cy="166606"/>
            </a:xfrm>
            <a:prstGeom prst="rect">
              <a:avLst/>
            </a:prstGeom>
            <a:noFill/>
            <a:ln>
              <a:noFill/>
            </a:ln>
          </p:spPr>
        </p:pic>
        <p:sp>
          <p:nvSpPr>
            <p:cNvPr id="69" name="Google Shape;69;p13"/>
            <p:cNvSpPr txBox="1"/>
            <p:nvPr/>
          </p:nvSpPr>
          <p:spPr>
            <a:xfrm>
              <a:off x="878173" y="3353772"/>
              <a:ext cx="20826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+62 361-876-5432</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70" name="Google Shape;70;p13"/>
          <p:cNvGrpSpPr/>
          <p:nvPr/>
        </p:nvGrpSpPr>
        <p:grpSpPr>
          <a:xfrm>
            <a:off x="537471" y="3991142"/>
            <a:ext cx="2551500" cy="1909887"/>
            <a:chOff x="537471" y="3839346"/>
            <a:chExt cx="2551500" cy="1909887"/>
          </a:xfrm>
        </p:grpSpPr>
        <p:sp>
          <p:nvSpPr>
            <p:cNvPr id="71" name="Google Shape;71;p13"/>
            <p:cNvSpPr txBox="1"/>
            <p:nvPr/>
          </p:nvSpPr>
          <p:spPr>
            <a:xfrm>
              <a:off x="537471" y="3839346"/>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Skills:</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72" name="Google Shape;72;p13"/>
            <p:cNvGrpSpPr/>
            <p:nvPr/>
          </p:nvGrpSpPr>
          <p:grpSpPr>
            <a:xfrm>
              <a:off x="545025" y="4296553"/>
              <a:ext cx="2415748" cy="332105"/>
              <a:chOff x="545025" y="4296553"/>
              <a:chExt cx="2415748" cy="332105"/>
            </a:xfrm>
          </p:grpSpPr>
          <p:sp>
            <p:nvSpPr>
              <p:cNvPr id="73" name="Google Shape;73;p13"/>
              <p:cNvSpPr txBox="1"/>
              <p:nvPr/>
            </p:nvSpPr>
            <p:spPr>
              <a:xfrm>
                <a:off x="878173" y="4296553"/>
                <a:ext cx="2082600" cy="33210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Clr>
                    <a:schemeClr val="dk1"/>
                  </a:buClr>
                  <a:buSzPts val="1100"/>
                  <a:buFont typeface="Arial" panose="020B0604020202020204"/>
                  <a:buNone/>
                </a:pPr>
                <a:r>
                  <a:rPr lang="en-US" sz="900">
                    <a:latin typeface="Poppins Light" panose="00000400000000000000"/>
                    <a:ea typeface="Poppins Light" panose="00000400000000000000"/>
                    <a:cs typeface="Poppins Light" panose="00000400000000000000"/>
                    <a:sym typeface="Poppins Light" panose="00000400000000000000"/>
                  </a:rPr>
                  <a:t>Strong knowledge of culinary techniques and food preparation</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74" name="Google Shape;74;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75" name="Google Shape;75;p13"/>
            <p:cNvGrpSpPr/>
            <p:nvPr/>
          </p:nvGrpSpPr>
          <p:grpSpPr>
            <a:xfrm>
              <a:off x="545025" y="4846653"/>
              <a:ext cx="2415748" cy="180582"/>
              <a:chOff x="545025" y="4296553"/>
              <a:chExt cx="2415748" cy="180582"/>
            </a:xfrm>
          </p:grpSpPr>
          <p:sp>
            <p:nvSpPr>
              <p:cNvPr id="76" name="Google Shape;76;p13"/>
              <p:cNvSpPr txBox="1"/>
              <p:nvPr/>
            </p:nvSpPr>
            <p:spPr>
              <a:xfrm>
                <a:off x="878173" y="4296553"/>
                <a:ext cx="2082600" cy="180582"/>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Excellent knife skills and kitchen safety practices</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77" name="Google Shape;77;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78" name="Google Shape;78;p13"/>
            <p:cNvGrpSpPr/>
            <p:nvPr/>
          </p:nvGrpSpPr>
          <p:grpSpPr>
            <a:xfrm>
              <a:off x="545025" y="5417128"/>
              <a:ext cx="2415748" cy="332105"/>
              <a:chOff x="545025" y="4296553"/>
              <a:chExt cx="2415748" cy="332105"/>
            </a:xfrm>
          </p:grpSpPr>
          <p:sp>
            <p:nvSpPr>
              <p:cNvPr id="79" name="Google Shape;79;p13"/>
              <p:cNvSpPr txBox="1"/>
              <p:nvPr/>
            </p:nvSpPr>
            <p:spPr>
              <a:xfrm>
                <a:off x="878173" y="4296553"/>
                <a:ext cx="2082600" cy="33210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Ability to create and follow recipes accurately</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80" name="Google Shape;80;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81" name="Google Shape;81;p13"/>
          <p:cNvGrpSpPr/>
          <p:nvPr/>
        </p:nvGrpSpPr>
        <p:grpSpPr>
          <a:xfrm>
            <a:off x="537471" y="6206692"/>
            <a:ext cx="2551500" cy="1524007"/>
            <a:chOff x="537471" y="6054896"/>
            <a:chExt cx="2551500" cy="1524007"/>
          </a:xfrm>
        </p:grpSpPr>
        <p:sp>
          <p:nvSpPr>
            <p:cNvPr id="82" name="Google Shape;82;p13"/>
            <p:cNvSpPr txBox="1"/>
            <p:nvPr/>
          </p:nvSpPr>
          <p:spPr>
            <a:xfrm>
              <a:off x="537471" y="6054896"/>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Certifications:</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83" name="Google Shape;83;p13"/>
            <p:cNvGrpSpPr/>
            <p:nvPr/>
          </p:nvGrpSpPr>
          <p:grpSpPr>
            <a:xfrm>
              <a:off x="545025" y="6512103"/>
              <a:ext cx="2415748" cy="332105"/>
              <a:chOff x="545025" y="4296553"/>
              <a:chExt cx="2415748" cy="332105"/>
            </a:xfrm>
          </p:grpSpPr>
          <p:sp>
            <p:nvSpPr>
              <p:cNvPr id="84" name="Google Shape;84;p13"/>
              <p:cNvSpPr txBox="1"/>
              <p:nvPr/>
            </p:nvSpPr>
            <p:spPr>
              <a:xfrm>
                <a:off x="878173" y="4296553"/>
                <a:ext cx="2082600" cy="33210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Certified Professional Cook, Bali Culinary School - July 2023</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85" name="Google Shape;85;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86" name="Google Shape;86;p13"/>
            <p:cNvGrpSpPr/>
            <p:nvPr/>
          </p:nvGrpSpPr>
          <p:grpSpPr>
            <a:xfrm>
              <a:off x="545025" y="7081063"/>
              <a:ext cx="2415748" cy="497840"/>
              <a:chOff x="545025" y="4158123"/>
              <a:chExt cx="2415748" cy="497840"/>
            </a:xfrm>
          </p:grpSpPr>
          <p:sp>
            <p:nvSpPr>
              <p:cNvPr id="87" name="Google Shape;87;p13"/>
              <p:cNvSpPr txBox="1"/>
              <p:nvPr/>
            </p:nvSpPr>
            <p:spPr>
              <a:xfrm>
                <a:off x="878173" y="4158123"/>
                <a:ext cx="2082600" cy="49784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Food Safety and Hygiene Certification, Indonesian Health Department - August 2022</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88" name="Google Shape;88;p13"/>
              <p:cNvCxnSpPr/>
              <p:nvPr/>
            </p:nvCxnSpPr>
            <p:spPr>
              <a:xfrm>
                <a:off x="545025" y="4221683"/>
                <a:ext cx="1425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89" name="Google Shape;89;p13"/>
          <p:cNvGrpSpPr/>
          <p:nvPr/>
        </p:nvGrpSpPr>
        <p:grpSpPr>
          <a:xfrm>
            <a:off x="537471" y="8014317"/>
            <a:ext cx="2551500" cy="1260905"/>
            <a:chOff x="537471" y="8145096"/>
            <a:chExt cx="2551500" cy="1260905"/>
          </a:xfrm>
        </p:grpSpPr>
        <p:sp>
          <p:nvSpPr>
            <p:cNvPr id="90" name="Google Shape;90;p13"/>
            <p:cNvSpPr txBox="1"/>
            <p:nvPr/>
          </p:nvSpPr>
          <p:spPr>
            <a:xfrm>
              <a:off x="537471" y="8145096"/>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Activities:</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91" name="Google Shape;91;p13"/>
            <p:cNvGrpSpPr/>
            <p:nvPr/>
          </p:nvGrpSpPr>
          <p:grpSpPr>
            <a:xfrm>
              <a:off x="545025" y="8602303"/>
              <a:ext cx="2415748" cy="165735"/>
              <a:chOff x="545025" y="4296553"/>
              <a:chExt cx="2415748" cy="165735"/>
            </a:xfrm>
          </p:grpSpPr>
          <p:sp>
            <p:nvSpPr>
              <p:cNvPr id="92" name="Google Shape;92;p13"/>
              <p:cNvSpPr txBox="1"/>
              <p:nvPr/>
            </p:nvSpPr>
            <p:spPr>
              <a:xfrm>
                <a:off x="878173" y="4296553"/>
                <a:ext cx="2082600" cy="16573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Member, Bali Culinary Association</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93" name="Google Shape;93;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94" name="Google Shape;94;p13"/>
            <p:cNvGrpSpPr/>
            <p:nvPr/>
          </p:nvGrpSpPr>
          <p:grpSpPr>
            <a:xfrm>
              <a:off x="545025" y="9073896"/>
              <a:ext cx="2415748" cy="332105"/>
              <a:chOff x="545025" y="4207018"/>
              <a:chExt cx="2415748" cy="332105"/>
            </a:xfrm>
          </p:grpSpPr>
          <p:sp>
            <p:nvSpPr>
              <p:cNvPr id="95" name="Google Shape;95;p13"/>
              <p:cNvSpPr txBox="1"/>
              <p:nvPr/>
            </p:nvSpPr>
            <p:spPr>
              <a:xfrm>
                <a:off x="878173" y="4207018"/>
                <a:ext cx="2082600" cy="33210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Volunteer, Community Cooking Events</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96" name="Google Shape;96;p13"/>
              <p:cNvCxnSpPr/>
              <p:nvPr/>
            </p:nvCxnSpPr>
            <p:spPr>
              <a:xfrm>
                <a:off x="545025" y="4270578"/>
                <a:ext cx="1425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97" name="Google Shape;97;p13"/>
          <p:cNvGrpSpPr/>
          <p:nvPr/>
        </p:nvGrpSpPr>
        <p:grpSpPr>
          <a:xfrm>
            <a:off x="3600000" y="2762295"/>
            <a:ext cx="3420151" cy="1492250"/>
            <a:chOff x="545025" y="4296550"/>
            <a:chExt cx="3420151" cy="1492250"/>
          </a:xfrm>
        </p:grpSpPr>
        <p:sp>
          <p:nvSpPr>
            <p:cNvPr id="98" name="Google Shape;98;p13"/>
            <p:cNvSpPr txBox="1"/>
            <p:nvPr/>
          </p:nvSpPr>
          <p:spPr>
            <a:xfrm>
              <a:off x="878176" y="4296550"/>
              <a:ext cx="3087000" cy="1492250"/>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Dedicated and passionate cook with a strong background in culinary arts. Proven track record of preparing high-quality meals, ensuring food safety, and maintaining cleanliness in the kitchen. Skilled in various cooking techniques and proficient in both traditional Balinese cuisine and international dishes. Eager to leverage my culinary skills and creativity to contribute to a dynamic kitchen team.</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99" name="Google Shape;99;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
        <p:nvSpPr>
          <p:cNvPr id="100" name="Google Shape;100;p13"/>
          <p:cNvSpPr txBox="1"/>
          <p:nvPr/>
        </p:nvSpPr>
        <p:spPr>
          <a:xfrm>
            <a:off x="3592111" y="4511569"/>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Education:</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101" name="Google Shape;101;p13"/>
          <p:cNvGrpSpPr/>
          <p:nvPr/>
        </p:nvGrpSpPr>
        <p:grpSpPr>
          <a:xfrm>
            <a:off x="3600000" y="4958523"/>
            <a:ext cx="3420151" cy="932815"/>
            <a:chOff x="545025" y="4296550"/>
            <a:chExt cx="3420151" cy="932815"/>
          </a:xfrm>
        </p:grpSpPr>
        <p:sp>
          <p:nvSpPr>
            <p:cNvPr id="102" name="Google Shape;102;p13"/>
            <p:cNvSpPr txBox="1"/>
            <p:nvPr/>
          </p:nvSpPr>
          <p:spPr>
            <a:xfrm>
              <a:off x="878176" y="4296550"/>
              <a:ext cx="3087000" cy="93281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Diploma in Culinary Arts</a:t>
              </a:r>
              <a:endParaRPr lang="en-US" sz="900" b="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i="1">
                  <a:latin typeface="Poppins" panose="00000500000000000000"/>
                  <a:ea typeface="Poppins" panose="00000500000000000000"/>
                  <a:cs typeface="Poppins" panose="00000500000000000000"/>
                  <a:sym typeface="Poppins" panose="00000500000000000000"/>
                </a:rPr>
                <a:t>Bali Culinary School, Denpasar, Bali</a:t>
              </a:r>
              <a:endParaRPr lang="en-US" sz="900" i="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Graduation Date: June 2023</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Relevant Coursework: Advanced Culinary Techniques, International Cuisine, Food Safety and Hygiene</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103" name="Google Shape;103;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104" name="Google Shape;104;p13"/>
          <p:cNvGrpSpPr/>
          <p:nvPr/>
        </p:nvGrpSpPr>
        <p:grpSpPr>
          <a:xfrm>
            <a:off x="3600000" y="6092216"/>
            <a:ext cx="3420151" cy="932815"/>
            <a:chOff x="545025" y="4296550"/>
            <a:chExt cx="3420151" cy="932815"/>
          </a:xfrm>
        </p:grpSpPr>
        <p:sp>
          <p:nvSpPr>
            <p:cNvPr id="105" name="Google Shape;105;p13"/>
            <p:cNvSpPr txBox="1"/>
            <p:nvPr/>
          </p:nvSpPr>
          <p:spPr>
            <a:xfrm>
              <a:off x="878176" y="4296550"/>
              <a:ext cx="3087000" cy="93281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High School Diploma</a:t>
              </a:r>
              <a:endParaRPr lang="en-US" sz="900" b="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i="1">
                  <a:latin typeface="Poppins" panose="00000500000000000000"/>
                  <a:ea typeface="Poppins" panose="00000500000000000000"/>
                  <a:cs typeface="Poppins" panose="00000500000000000000"/>
                  <a:sym typeface="Poppins" panose="00000500000000000000"/>
                </a:rPr>
                <a:t>SMK Negeri 1 Ubud, Bali</a:t>
              </a:r>
              <a:endParaRPr lang="en-US" sz="900" i="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Graduation Date: June 2020</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Relevant Coursework: Basic Culinary Arts, Nutrition, and Food Science</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106" name="Google Shape;106;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13" name="Shape 113"/>
        <p:cNvGrpSpPr/>
        <p:nvPr/>
      </p:nvGrpSpPr>
      <p:grpSpPr>
        <a:xfrm>
          <a:off x="0" y="0"/>
          <a:ext cx="0" cy="0"/>
          <a:chOff x="0" y="0"/>
          <a:chExt cx="0" cy="0"/>
        </a:xfrm>
      </p:grpSpPr>
      <p:sp>
        <p:nvSpPr>
          <p:cNvPr id="114" name="Google Shape;114;p14"/>
          <p:cNvSpPr txBox="1"/>
          <p:nvPr/>
        </p:nvSpPr>
        <p:spPr>
          <a:xfrm>
            <a:off x="544195" y="660400"/>
            <a:ext cx="4036695" cy="55372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a:latin typeface="Playfair Display"/>
                <a:ea typeface="Playfair Display"/>
                <a:cs typeface="Playfair Display"/>
                <a:sym typeface="Playfair Display"/>
              </a:rPr>
              <a:t>NI KETUT SARI</a:t>
            </a:r>
            <a:endParaRPr sz="3600">
              <a:latin typeface="Playfair Display"/>
              <a:ea typeface="Playfair Display"/>
              <a:cs typeface="Playfair Display"/>
              <a:sym typeface="Playfair Display"/>
            </a:endParaRPr>
          </a:p>
        </p:txBody>
      </p:sp>
      <p:sp>
        <p:nvSpPr>
          <p:cNvPr id="115" name="Google Shape;115;p14"/>
          <p:cNvSpPr txBox="1"/>
          <p:nvPr/>
        </p:nvSpPr>
        <p:spPr>
          <a:xfrm>
            <a:off x="537471" y="1285274"/>
            <a:ext cx="2551500" cy="245745"/>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Cook</a:t>
            </a:r>
            <a:endParaRPr sz="1600">
              <a:latin typeface="Poppins Light" panose="00000400000000000000"/>
              <a:ea typeface="Poppins Light" panose="00000400000000000000"/>
              <a:cs typeface="Poppins Light" panose="00000400000000000000"/>
              <a:sym typeface="Poppins Light" panose="00000400000000000000"/>
            </a:endParaRPr>
          </a:p>
        </p:txBody>
      </p:sp>
      <p:pic>
        <p:nvPicPr>
          <p:cNvPr id="116" name="Google Shape;116;p14" descr="C:\Users\62878\Downloads\05-2820.29.40-ezgif.com-webp-to-jpg-converter.jpg05-2820.29.40-ezgif.com-webp-to-jpg-converter"/>
          <p:cNvPicPr preferRelativeResize="0"/>
          <p:nvPr/>
        </p:nvPicPr>
        <p:blipFill rotWithShape="1">
          <a:blip r:embed="rId1"/>
          <a:srcRect t="35" b="35"/>
          <a:stretch>
            <a:fillRect/>
          </a:stretch>
        </p:blipFill>
        <p:spPr>
          <a:xfrm>
            <a:off x="6116400" y="587020"/>
            <a:ext cx="903600" cy="903600"/>
          </a:xfrm>
          <a:prstGeom prst="ellipse">
            <a:avLst/>
          </a:prstGeom>
          <a:noFill/>
          <a:ln>
            <a:noFill/>
          </a:ln>
        </p:spPr>
      </p:pic>
      <p:cxnSp>
        <p:nvCxnSpPr>
          <p:cNvPr id="117" name="Google Shape;117;p14"/>
          <p:cNvCxnSpPr/>
          <p:nvPr/>
        </p:nvCxnSpPr>
        <p:spPr>
          <a:xfrm>
            <a:off x="544275" y="1926167"/>
            <a:ext cx="6477000" cy="0"/>
          </a:xfrm>
          <a:prstGeom prst="straightConnector1">
            <a:avLst/>
          </a:prstGeom>
          <a:noFill/>
          <a:ln w="19050" cap="flat" cmpd="sng">
            <a:solidFill>
              <a:srgbClr val="000000"/>
            </a:solidFill>
            <a:prstDash val="solid"/>
            <a:round/>
            <a:headEnd type="none" w="med" len="med"/>
            <a:tailEnd type="none" w="med" len="med"/>
          </a:ln>
        </p:spPr>
      </p:cxnSp>
      <p:cxnSp>
        <p:nvCxnSpPr>
          <p:cNvPr id="118" name="Google Shape;118;p14"/>
          <p:cNvCxnSpPr/>
          <p:nvPr/>
        </p:nvCxnSpPr>
        <p:spPr>
          <a:xfrm>
            <a:off x="3095625" y="2328945"/>
            <a:ext cx="0" cy="7688400"/>
          </a:xfrm>
          <a:prstGeom prst="straightConnector1">
            <a:avLst/>
          </a:prstGeom>
          <a:noFill/>
          <a:ln w="19050" cap="flat" cmpd="sng">
            <a:solidFill>
              <a:schemeClr val="dk2"/>
            </a:solidFill>
            <a:prstDash val="solid"/>
            <a:round/>
            <a:headEnd type="none" w="med" len="med"/>
            <a:tailEnd type="none" w="med" len="med"/>
          </a:ln>
        </p:spPr>
      </p:cxnSp>
      <p:sp>
        <p:nvSpPr>
          <p:cNvPr id="129" name="Google Shape;129;p14"/>
          <p:cNvSpPr txBox="1"/>
          <p:nvPr/>
        </p:nvSpPr>
        <p:spPr>
          <a:xfrm>
            <a:off x="3592111" y="2315342"/>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Work Experience:</a:t>
            </a:r>
            <a:endParaRPr sz="1600">
              <a:latin typeface="Poppins Light" panose="00000400000000000000"/>
              <a:ea typeface="Poppins Light" panose="00000400000000000000"/>
              <a:cs typeface="Poppins Light" panose="00000400000000000000"/>
              <a:sym typeface="Poppins Light" panose="00000400000000000000"/>
            </a:endParaRPr>
          </a:p>
        </p:txBody>
      </p:sp>
      <p:sp>
        <p:nvSpPr>
          <p:cNvPr id="59" name="Google Shape;59;p13"/>
          <p:cNvSpPr txBox="1"/>
          <p:nvPr/>
        </p:nvSpPr>
        <p:spPr>
          <a:xfrm>
            <a:off x="537475" y="2315350"/>
            <a:ext cx="2423700" cy="2463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Contact:</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61" name="Google Shape;61;p13"/>
          <p:cNvGrpSpPr/>
          <p:nvPr/>
        </p:nvGrpSpPr>
        <p:grpSpPr>
          <a:xfrm>
            <a:off x="550013" y="2762291"/>
            <a:ext cx="2410760" cy="292489"/>
            <a:chOff x="550013" y="2610496"/>
            <a:chExt cx="2410760" cy="292489"/>
          </a:xfrm>
        </p:grpSpPr>
        <p:pic>
          <p:nvPicPr>
            <p:cNvPr id="62" name="Google Shape;62;p13"/>
            <p:cNvPicPr preferRelativeResize="0"/>
            <p:nvPr/>
          </p:nvPicPr>
          <p:blipFill>
            <a:blip r:embed="rId2"/>
            <a:stretch>
              <a:fillRect/>
            </a:stretch>
          </p:blipFill>
          <p:spPr>
            <a:xfrm>
              <a:off x="550013" y="2610496"/>
              <a:ext cx="129550" cy="169856"/>
            </a:xfrm>
            <a:prstGeom prst="rect">
              <a:avLst/>
            </a:prstGeom>
            <a:noFill/>
            <a:ln>
              <a:noFill/>
            </a:ln>
          </p:spPr>
        </p:pic>
        <p:sp>
          <p:nvSpPr>
            <p:cNvPr id="63" name="Google Shape;63;p13"/>
            <p:cNvSpPr txBox="1"/>
            <p:nvPr/>
          </p:nvSpPr>
          <p:spPr>
            <a:xfrm>
              <a:off x="878173" y="2626125"/>
              <a:ext cx="2082600" cy="27686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Address: Jl. Raya Ubud No. 45, Ubud, Bali, Indonesia</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4" name="Google Shape;64;p13"/>
          <p:cNvGrpSpPr/>
          <p:nvPr/>
        </p:nvGrpSpPr>
        <p:grpSpPr>
          <a:xfrm>
            <a:off x="537076" y="3163660"/>
            <a:ext cx="2423697" cy="138430"/>
            <a:chOff x="537076" y="2996625"/>
            <a:chExt cx="2423697" cy="138430"/>
          </a:xfrm>
        </p:grpSpPr>
        <p:pic>
          <p:nvPicPr>
            <p:cNvPr id="65" name="Google Shape;65;p13"/>
            <p:cNvPicPr preferRelativeResize="0"/>
            <p:nvPr/>
          </p:nvPicPr>
          <p:blipFill>
            <a:blip r:embed="rId3"/>
            <a:stretch>
              <a:fillRect/>
            </a:stretch>
          </p:blipFill>
          <p:spPr>
            <a:xfrm>
              <a:off x="537076" y="3013587"/>
              <a:ext cx="155450" cy="104676"/>
            </a:xfrm>
            <a:prstGeom prst="rect">
              <a:avLst/>
            </a:prstGeom>
            <a:noFill/>
            <a:ln>
              <a:noFill/>
            </a:ln>
          </p:spPr>
        </p:pic>
        <p:sp>
          <p:nvSpPr>
            <p:cNvPr id="66" name="Google Shape;66;p13"/>
            <p:cNvSpPr txBox="1"/>
            <p:nvPr/>
          </p:nvSpPr>
          <p:spPr>
            <a:xfrm>
              <a:off x="878173" y="2996625"/>
              <a:ext cx="2082600" cy="13843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niketutsari@mail.id</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7" name="Google Shape;67;p13"/>
          <p:cNvGrpSpPr/>
          <p:nvPr/>
        </p:nvGrpSpPr>
        <p:grpSpPr>
          <a:xfrm>
            <a:off x="562975" y="3506804"/>
            <a:ext cx="2397798" cy="166606"/>
            <a:chOff x="562975" y="3339769"/>
            <a:chExt cx="2397798" cy="166606"/>
          </a:xfrm>
        </p:grpSpPr>
        <p:pic>
          <p:nvPicPr>
            <p:cNvPr id="68" name="Google Shape;68;p13"/>
            <p:cNvPicPr preferRelativeResize="0"/>
            <p:nvPr/>
          </p:nvPicPr>
          <p:blipFill>
            <a:blip r:embed="rId4"/>
            <a:stretch>
              <a:fillRect/>
            </a:stretch>
          </p:blipFill>
          <p:spPr>
            <a:xfrm>
              <a:off x="562975" y="3339769"/>
              <a:ext cx="116600" cy="166606"/>
            </a:xfrm>
            <a:prstGeom prst="rect">
              <a:avLst/>
            </a:prstGeom>
            <a:noFill/>
            <a:ln>
              <a:noFill/>
            </a:ln>
          </p:spPr>
        </p:pic>
        <p:sp>
          <p:nvSpPr>
            <p:cNvPr id="69" name="Google Shape;69;p13"/>
            <p:cNvSpPr txBox="1"/>
            <p:nvPr/>
          </p:nvSpPr>
          <p:spPr>
            <a:xfrm>
              <a:off x="878173" y="3353772"/>
              <a:ext cx="2082600" cy="13843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+62 361-876-5432</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101" name="Google Shape;101;p13"/>
          <p:cNvGrpSpPr/>
          <p:nvPr/>
        </p:nvGrpSpPr>
        <p:grpSpPr>
          <a:xfrm>
            <a:off x="3600000" y="2777933"/>
            <a:ext cx="3420151" cy="1492250"/>
            <a:chOff x="545025" y="4296550"/>
            <a:chExt cx="3420151" cy="1492250"/>
          </a:xfrm>
        </p:grpSpPr>
        <p:sp>
          <p:nvSpPr>
            <p:cNvPr id="102" name="Google Shape;102;p13"/>
            <p:cNvSpPr txBox="1"/>
            <p:nvPr/>
          </p:nvSpPr>
          <p:spPr>
            <a:xfrm>
              <a:off x="878176" y="4296550"/>
              <a:ext cx="3087000" cy="1492250"/>
            </a:xfrm>
            <a:prstGeom prst="rect">
              <a:avLst/>
            </a:prstGeom>
            <a:noFill/>
            <a:ln>
              <a:noFill/>
            </a:ln>
          </p:spPr>
          <p:txBody>
            <a:bodyPr spcFirstLastPara="1" wrap="square" lIns="0" tIns="0" rIns="0" bIns="0" anchor="t" anchorCtr="0">
              <a:spAutoFit/>
            </a:bodyPr>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Cook - Bali Paradise Resort, Ubud</a:t>
              </a:r>
              <a:endParaRPr lang="en-US" sz="900" b="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i="1">
                  <a:latin typeface="Poppins" panose="00000500000000000000"/>
                  <a:ea typeface="Poppins" panose="00000500000000000000"/>
                  <a:cs typeface="Poppins" panose="00000500000000000000"/>
                  <a:sym typeface="Poppins" panose="00000500000000000000"/>
                </a:rPr>
                <a:t>July 2023 - Present</a:t>
              </a:r>
              <a:endParaRPr lang="en-US" sz="900" i="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Prepared a wide variety of dishes, including traditional Balinese cuisine and international meals.</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Maintained high standards of food safety and hygiene in the kitchen.</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Assisted in menu planning and development of new recipes.</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103" name="Google Shape;103;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104" name="Google Shape;104;p13"/>
          <p:cNvGrpSpPr/>
          <p:nvPr/>
        </p:nvGrpSpPr>
        <p:grpSpPr>
          <a:xfrm>
            <a:off x="3600000" y="4415816"/>
            <a:ext cx="3420151" cy="1119505"/>
            <a:chOff x="545025" y="4296550"/>
            <a:chExt cx="3420151" cy="1119505"/>
          </a:xfrm>
        </p:grpSpPr>
        <p:sp>
          <p:nvSpPr>
            <p:cNvPr id="105" name="Google Shape;105;p13"/>
            <p:cNvSpPr txBox="1"/>
            <p:nvPr/>
          </p:nvSpPr>
          <p:spPr>
            <a:xfrm>
              <a:off x="878176" y="4296550"/>
              <a:ext cx="3087000" cy="1119505"/>
            </a:xfrm>
            <a:prstGeom prst="rect">
              <a:avLst/>
            </a:prstGeom>
            <a:noFill/>
            <a:ln>
              <a:noFill/>
            </a:ln>
          </p:spPr>
          <p:txBody>
            <a:bodyPr spcFirstLastPara="1" wrap="square" lIns="0" tIns="0" rIns="0" bIns="0" anchor="t" anchorCtr="0">
              <a:spAutoFit/>
            </a:bodyPr>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Assistant Cook - Ubud Organic Restaurant, Ubud</a:t>
              </a:r>
              <a:endParaRPr lang="en-US" sz="900" b="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i="1">
                  <a:latin typeface="Poppins" panose="00000500000000000000"/>
                  <a:ea typeface="Poppins" panose="00000500000000000000"/>
                  <a:cs typeface="Poppins" panose="00000500000000000000"/>
                  <a:sym typeface="Poppins" panose="00000500000000000000"/>
                </a:rPr>
                <a:t>January 2021 - June 2023</a:t>
              </a:r>
              <a:endParaRPr lang="en-US" sz="900" i="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Assisted head chef in meal preparation and cooking.</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Ensured cleanliness and organization of the kitchen.</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Prepared ingredients and maintained inventory of supplies.</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106" name="Google Shape;106;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grpSp>
        <p:nvGrpSpPr>
          <p:cNvPr id="107" name="Google Shape;107;p13"/>
          <p:cNvGrpSpPr/>
          <p:nvPr/>
        </p:nvGrpSpPr>
        <p:grpSpPr>
          <a:xfrm>
            <a:off x="3600000" y="5740009"/>
            <a:ext cx="3420151" cy="1305560"/>
            <a:chOff x="545025" y="4296550"/>
            <a:chExt cx="3420151" cy="1305560"/>
          </a:xfrm>
        </p:grpSpPr>
        <p:sp>
          <p:nvSpPr>
            <p:cNvPr id="108" name="Google Shape;108;p13"/>
            <p:cNvSpPr txBox="1"/>
            <p:nvPr/>
          </p:nvSpPr>
          <p:spPr>
            <a:xfrm>
              <a:off x="878176" y="4296550"/>
              <a:ext cx="3087000" cy="1305560"/>
            </a:xfrm>
            <a:prstGeom prst="rect">
              <a:avLst/>
            </a:prstGeom>
            <a:noFill/>
            <a:ln>
              <a:noFill/>
            </a:ln>
          </p:spPr>
          <p:txBody>
            <a:bodyPr spcFirstLastPara="1" wrap="square" lIns="0" tIns="0" rIns="0" bIns="0" anchor="t" anchorCtr="0">
              <a:spAutoFit/>
            </a:bodyPr>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Intern - Five Star Hotel, Denpasar  </a:t>
              </a:r>
              <a:endParaRPr lang="en-US" sz="900" b="1">
                <a:latin typeface="Poppins" panose="00000500000000000000"/>
                <a:ea typeface="Poppins" panose="00000500000000000000"/>
                <a:cs typeface="Poppins" panose="00000500000000000000"/>
                <a:sym typeface="Poppins" panose="00000500000000000000"/>
              </a:endParaRPr>
            </a:p>
            <a:p>
              <a:pPr marL="0" lvl="0" indent="0" algn="l" rtl="0">
                <a:lnSpc>
                  <a:spcPct val="135000"/>
                </a:lnSpc>
                <a:spcBef>
                  <a:spcPts val="0"/>
                </a:spcBef>
                <a:spcAft>
                  <a:spcPts val="0"/>
                </a:spcAft>
                <a:buNone/>
              </a:pPr>
              <a:r>
                <a:rPr lang="en-US" sz="900" i="1">
                  <a:latin typeface="Poppins Light" panose="00000400000000000000"/>
                  <a:ea typeface="Poppins Light" panose="00000400000000000000"/>
                  <a:cs typeface="Poppins Light" panose="00000400000000000000"/>
                  <a:sym typeface="Poppins Light" panose="00000400000000000000"/>
                </a:rPr>
                <a:t>June 2020 - December 2020</a:t>
              </a:r>
              <a:endParaRPr lang="en-US" sz="900" i="1">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a:t>
              </a:r>
              <a:r>
                <a:rPr lang="en-US" sz="900" b="1">
                  <a:latin typeface="Poppins" panose="00000500000000000000"/>
                  <a:ea typeface="Poppins" panose="00000500000000000000"/>
                  <a:cs typeface="Poppins" panose="00000500000000000000"/>
                  <a:sym typeface="Poppins" panose="00000500000000000000"/>
                </a:rPr>
                <a:t> </a:t>
              </a:r>
              <a:r>
                <a:rPr lang="en-US" sz="900">
                  <a:latin typeface="Poppins Light" panose="00000400000000000000"/>
                  <a:ea typeface="Poppins Light" panose="00000400000000000000"/>
                  <a:cs typeface="Poppins Light" panose="00000400000000000000"/>
                  <a:sym typeface="Poppins Light" panose="00000400000000000000"/>
                </a:rPr>
                <a:t>Gained hands-on experience in a professional kitchen setting.</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Assisted chefs in preparing meals for hotel guests.</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 Learned various cooking techniques and kitchen management skills.</a:t>
              </a:r>
              <a:endParaRPr lang="en-US" sz="900">
                <a:latin typeface="Poppins Light" panose="00000400000000000000"/>
                <a:ea typeface="Poppins Light" panose="00000400000000000000"/>
                <a:cs typeface="Poppins Light" panose="00000400000000000000"/>
                <a:sym typeface="Poppins Light" panose="00000400000000000000"/>
              </a:endParaRPr>
            </a:p>
          </p:txBody>
        </p:sp>
        <p:cxnSp>
          <p:nvCxnSpPr>
            <p:cNvPr id="109" name="Google Shape;109;p13"/>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49" name="Shape 149"/>
        <p:cNvGrpSpPr/>
        <p:nvPr/>
      </p:nvGrpSpPr>
      <p:grpSpPr>
        <a:xfrm>
          <a:off x="0" y="0"/>
          <a:ext cx="0" cy="0"/>
          <a:chOff x="0" y="0"/>
          <a:chExt cx="0" cy="0"/>
        </a:xfrm>
      </p:grpSpPr>
      <p:sp>
        <p:nvSpPr>
          <p:cNvPr id="150" name="Google Shape;150;p15"/>
          <p:cNvSpPr txBox="1"/>
          <p:nvPr/>
        </p:nvSpPr>
        <p:spPr>
          <a:xfrm>
            <a:off x="544195" y="660400"/>
            <a:ext cx="4052570" cy="55372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a:latin typeface="Playfair Display"/>
                <a:ea typeface="Playfair Display"/>
                <a:cs typeface="Playfair Display"/>
                <a:sym typeface="Playfair Display"/>
              </a:rPr>
              <a:t>NI KETUT SARI</a:t>
            </a:r>
            <a:endParaRPr sz="3600">
              <a:latin typeface="Playfair Display"/>
              <a:ea typeface="Playfair Display"/>
              <a:cs typeface="Playfair Display"/>
              <a:sym typeface="Playfair Display"/>
            </a:endParaRPr>
          </a:p>
        </p:txBody>
      </p:sp>
      <p:sp>
        <p:nvSpPr>
          <p:cNvPr id="151" name="Google Shape;151;p15"/>
          <p:cNvSpPr txBox="1"/>
          <p:nvPr/>
        </p:nvSpPr>
        <p:spPr>
          <a:xfrm>
            <a:off x="537471" y="1285274"/>
            <a:ext cx="2551500" cy="245745"/>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Cook</a:t>
            </a:r>
            <a:endParaRPr sz="1600">
              <a:latin typeface="Poppins Light" panose="00000400000000000000"/>
              <a:ea typeface="Poppins Light" panose="00000400000000000000"/>
              <a:cs typeface="Poppins Light" panose="00000400000000000000"/>
              <a:sym typeface="Poppins Light" panose="00000400000000000000"/>
            </a:endParaRPr>
          </a:p>
        </p:txBody>
      </p:sp>
      <p:pic>
        <p:nvPicPr>
          <p:cNvPr id="152" name="Google Shape;152;p15" descr="C:\Users\62878\Downloads\05-2820.29.40-ezgif.com-webp-to-jpg-converter.jpg05-2820.29.40-ezgif.com-webp-to-jpg-converter"/>
          <p:cNvPicPr preferRelativeResize="0"/>
          <p:nvPr/>
        </p:nvPicPr>
        <p:blipFill rotWithShape="1">
          <a:blip r:embed="rId1"/>
          <a:srcRect t="35" b="35"/>
          <a:stretch>
            <a:fillRect/>
          </a:stretch>
        </p:blipFill>
        <p:spPr>
          <a:xfrm>
            <a:off x="6116400" y="587020"/>
            <a:ext cx="903600" cy="903600"/>
          </a:xfrm>
          <a:prstGeom prst="ellipse">
            <a:avLst/>
          </a:prstGeom>
          <a:noFill/>
          <a:ln>
            <a:noFill/>
          </a:ln>
        </p:spPr>
      </p:pic>
      <p:cxnSp>
        <p:nvCxnSpPr>
          <p:cNvPr id="153" name="Google Shape;153;p15"/>
          <p:cNvCxnSpPr/>
          <p:nvPr/>
        </p:nvCxnSpPr>
        <p:spPr>
          <a:xfrm>
            <a:off x="544275" y="1926167"/>
            <a:ext cx="6477000" cy="0"/>
          </a:xfrm>
          <a:prstGeom prst="straightConnector1">
            <a:avLst/>
          </a:prstGeom>
          <a:noFill/>
          <a:ln w="19050" cap="flat" cmpd="sng">
            <a:solidFill>
              <a:srgbClr val="000000"/>
            </a:solidFill>
            <a:prstDash val="solid"/>
            <a:round/>
            <a:headEnd type="none" w="med" len="med"/>
            <a:tailEnd type="none" w="med" len="med"/>
          </a:ln>
        </p:spPr>
      </p:cxnSp>
      <p:cxnSp>
        <p:nvCxnSpPr>
          <p:cNvPr id="154" name="Google Shape;154;p15"/>
          <p:cNvCxnSpPr/>
          <p:nvPr/>
        </p:nvCxnSpPr>
        <p:spPr>
          <a:xfrm>
            <a:off x="3095625" y="2328945"/>
            <a:ext cx="0" cy="7688400"/>
          </a:xfrm>
          <a:prstGeom prst="straightConnector1">
            <a:avLst/>
          </a:prstGeom>
          <a:noFill/>
          <a:ln w="19050" cap="flat" cmpd="sng">
            <a:solidFill>
              <a:schemeClr val="dk2"/>
            </a:solidFill>
            <a:prstDash val="solid"/>
            <a:round/>
            <a:headEnd type="none" w="med" len="med"/>
            <a:tailEnd type="none" w="med" len="med"/>
          </a:ln>
        </p:spPr>
      </p:cxnSp>
      <p:grpSp>
        <p:nvGrpSpPr>
          <p:cNvPr id="165" name="Google Shape;165;p15"/>
          <p:cNvGrpSpPr/>
          <p:nvPr/>
        </p:nvGrpSpPr>
        <p:grpSpPr>
          <a:xfrm>
            <a:off x="3600069" y="4414360"/>
            <a:ext cx="3547813" cy="5384325"/>
            <a:chOff x="3600069" y="3454240"/>
            <a:chExt cx="3547813" cy="5384325"/>
          </a:xfrm>
        </p:grpSpPr>
        <p:grpSp>
          <p:nvGrpSpPr>
            <p:cNvPr id="166" name="Google Shape;166;p15"/>
            <p:cNvGrpSpPr/>
            <p:nvPr/>
          </p:nvGrpSpPr>
          <p:grpSpPr>
            <a:xfrm>
              <a:off x="3600069" y="3454240"/>
              <a:ext cx="3547813" cy="4639964"/>
              <a:chOff x="3600000" y="2762295"/>
              <a:chExt cx="3284100" cy="4639964"/>
            </a:xfrm>
          </p:grpSpPr>
          <p:sp>
            <p:nvSpPr>
              <p:cNvPr id="167" name="Google Shape;167;p15"/>
              <p:cNvSpPr txBox="1"/>
              <p:nvPr/>
            </p:nvSpPr>
            <p:spPr>
              <a:xfrm>
                <a:off x="3600001" y="2762295"/>
                <a:ext cx="3087000" cy="138600"/>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Dear </a:t>
                </a:r>
                <a:r>
                  <a:rPr lang="en-US" sz="900" b="1">
                    <a:latin typeface="Poppins" panose="00000500000000000000"/>
                    <a:ea typeface="Poppins" panose="00000500000000000000"/>
                    <a:cs typeface="Poppins" panose="00000500000000000000"/>
                    <a:sym typeface="Poppins" panose="00000500000000000000"/>
                  </a:rPr>
                  <a:t>Mr. John Smith,</a:t>
                </a:r>
                <a:endParaRPr sz="900">
                  <a:latin typeface="Poppins Light" panose="00000400000000000000"/>
                  <a:ea typeface="Poppins Light" panose="00000400000000000000"/>
                  <a:cs typeface="Poppins Light" panose="00000400000000000000"/>
                  <a:sym typeface="Poppins Light" panose="00000400000000000000"/>
                </a:endParaRPr>
              </a:p>
            </p:txBody>
          </p:sp>
          <p:sp>
            <p:nvSpPr>
              <p:cNvPr id="168" name="Google Shape;168;p15"/>
              <p:cNvSpPr txBox="1"/>
              <p:nvPr/>
            </p:nvSpPr>
            <p:spPr>
              <a:xfrm>
                <a:off x="3600000" y="3110929"/>
                <a:ext cx="3284100" cy="4291330"/>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I am writing to express my interest in applying for the Cook position at Bali Culinary Excellence. With a diploma in Culinary Arts and extensive experience in both traditional Balinese and international cuisine, I am excited about the opportunity to contribute my culinary skills and creativity to your esteemed kitchen team.</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Throughout my culinary education and professional experience, I have developed a strong foundation in various cooking techniques, food safety practices, and kitchen management. My current role as a Cook at Bali Paradise Resort has honed my skills in preparing high-quality dishes, menu planning, and maintaining a clean and organized kitchen. I am particularly drawn to Bali Culinary Excellence's commitment to providing exceptional dining experiences and innovative culinary creations.</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I am confident that my background and skills make me a strong candidate for the Cook position. I am eager to further discuss how my qualifications align with the needs of your team. Thank you for considering my application. I look forward to the possibility of contributing to Bali Culinary Excellence's success.</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p:txBody>
          </p:sp>
        </p:grpSp>
        <p:sp>
          <p:nvSpPr>
            <p:cNvPr id="169" name="Google Shape;169;p15"/>
            <p:cNvSpPr txBox="1"/>
            <p:nvPr/>
          </p:nvSpPr>
          <p:spPr>
            <a:xfrm>
              <a:off x="3600070" y="8481785"/>
              <a:ext cx="3334800" cy="138600"/>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Sincerely,</a:t>
              </a:r>
              <a:endParaRPr sz="900">
                <a:latin typeface="Poppins Light" panose="00000400000000000000"/>
                <a:ea typeface="Poppins Light" panose="00000400000000000000"/>
                <a:cs typeface="Poppins Light" panose="00000400000000000000"/>
                <a:sym typeface="Poppins Light" panose="00000400000000000000"/>
              </a:endParaRPr>
            </a:p>
          </p:txBody>
        </p:sp>
        <p:sp>
          <p:nvSpPr>
            <p:cNvPr id="170" name="Google Shape;170;p15"/>
            <p:cNvSpPr txBox="1"/>
            <p:nvPr/>
          </p:nvSpPr>
          <p:spPr>
            <a:xfrm>
              <a:off x="3600070" y="8652510"/>
              <a:ext cx="3334800" cy="18605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Ni Ketut Sari</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sp>
        <p:nvSpPr>
          <p:cNvPr id="171" name="Google Shape;171;p15"/>
          <p:cNvSpPr txBox="1"/>
          <p:nvPr/>
        </p:nvSpPr>
        <p:spPr>
          <a:xfrm>
            <a:off x="4597575" y="2315350"/>
            <a:ext cx="2423700" cy="138600"/>
          </a:xfrm>
          <a:prstGeom prst="rect">
            <a:avLst/>
          </a:prstGeom>
          <a:noFill/>
          <a:ln>
            <a:noFill/>
          </a:ln>
        </p:spPr>
        <p:txBody>
          <a:bodyPr spcFirstLastPara="1" wrap="square" lIns="0" tIns="0" rIns="0" bIns="0" anchor="t" anchorCtr="0">
            <a:spAutoFit/>
          </a:bodyPr>
          <a:lstStyle/>
          <a:p>
            <a:pPr marL="0" lvl="0" indent="0" algn="r" rtl="0">
              <a:spcBef>
                <a:spcPts val="0"/>
              </a:spcBef>
              <a:spcAft>
                <a:spcPts val="0"/>
              </a:spcAft>
              <a:buNone/>
            </a:pPr>
            <a:r>
              <a:rPr lang="en-US" sz="900">
                <a:latin typeface="Poppins SemiBold" panose="00000700000000000000"/>
                <a:ea typeface="Poppins SemiBold" panose="00000700000000000000"/>
                <a:cs typeface="Poppins SemiBold" panose="00000700000000000000"/>
                <a:sym typeface="Poppins SemiBold" panose="00000700000000000000"/>
              </a:rPr>
              <a:t>25.05.2024</a:t>
            </a:r>
            <a:endParaRPr sz="900">
              <a:latin typeface="Poppins SemiBold" panose="00000700000000000000"/>
              <a:ea typeface="Poppins SemiBold" panose="00000700000000000000"/>
              <a:cs typeface="Poppins SemiBold" panose="00000700000000000000"/>
              <a:sym typeface="Poppins SemiBold" panose="00000700000000000000"/>
            </a:endParaRPr>
          </a:p>
        </p:txBody>
      </p:sp>
      <p:sp>
        <p:nvSpPr>
          <p:cNvPr id="59" name="Google Shape;59;p13"/>
          <p:cNvSpPr txBox="1"/>
          <p:nvPr/>
        </p:nvSpPr>
        <p:spPr>
          <a:xfrm>
            <a:off x="537475" y="2315350"/>
            <a:ext cx="2423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Contact:</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61" name="Google Shape;61;p13"/>
          <p:cNvGrpSpPr/>
          <p:nvPr/>
        </p:nvGrpSpPr>
        <p:grpSpPr>
          <a:xfrm>
            <a:off x="550013" y="2762291"/>
            <a:ext cx="2410760" cy="292489"/>
            <a:chOff x="550013" y="2610496"/>
            <a:chExt cx="2410760" cy="292489"/>
          </a:xfrm>
        </p:grpSpPr>
        <p:pic>
          <p:nvPicPr>
            <p:cNvPr id="62" name="Google Shape;62;p13"/>
            <p:cNvPicPr preferRelativeResize="0"/>
            <p:nvPr/>
          </p:nvPicPr>
          <p:blipFill>
            <a:blip r:embed="rId2"/>
            <a:stretch>
              <a:fillRect/>
            </a:stretch>
          </p:blipFill>
          <p:spPr>
            <a:xfrm>
              <a:off x="550013" y="2610496"/>
              <a:ext cx="129550" cy="169856"/>
            </a:xfrm>
            <a:prstGeom prst="rect">
              <a:avLst/>
            </a:prstGeom>
            <a:noFill/>
            <a:ln>
              <a:noFill/>
            </a:ln>
          </p:spPr>
        </p:pic>
        <p:sp>
          <p:nvSpPr>
            <p:cNvPr id="63" name="Google Shape;63;p13"/>
            <p:cNvSpPr txBox="1"/>
            <p:nvPr/>
          </p:nvSpPr>
          <p:spPr>
            <a:xfrm>
              <a:off x="878173" y="2626125"/>
              <a:ext cx="2082600" cy="27686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Address: Jl. Raya Ubud No. 45, Ubud, Bali, Indonesia</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4" name="Google Shape;64;p13"/>
          <p:cNvGrpSpPr/>
          <p:nvPr/>
        </p:nvGrpSpPr>
        <p:grpSpPr>
          <a:xfrm>
            <a:off x="537076" y="3163660"/>
            <a:ext cx="2423697" cy="138430"/>
            <a:chOff x="537076" y="2996625"/>
            <a:chExt cx="2423697" cy="138430"/>
          </a:xfrm>
        </p:grpSpPr>
        <p:pic>
          <p:nvPicPr>
            <p:cNvPr id="65" name="Google Shape;65;p13"/>
            <p:cNvPicPr preferRelativeResize="0"/>
            <p:nvPr/>
          </p:nvPicPr>
          <p:blipFill>
            <a:blip r:embed="rId3"/>
            <a:stretch>
              <a:fillRect/>
            </a:stretch>
          </p:blipFill>
          <p:spPr>
            <a:xfrm>
              <a:off x="537076" y="3013587"/>
              <a:ext cx="155450" cy="104676"/>
            </a:xfrm>
            <a:prstGeom prst="rect">
              <a:avLst/>
            </a:prstGeom>
            <a:noFill/>
            <a:ln>
              <a:noFill/>
            </a:ln>
          </p:spPr>
        </p:pic>
        <p:sp>
          <p:nvSpPr>
            <p:cNvPr id="66" name="Google Shape;66;p13"/>
            <p:cNvSpPr txBox="1"/>
            <p:nvPr/>
          </p:nvSpPr>
          <p:spPr>
            <a:xfrm>
              <a:off x="878173" y="2996625"/>
              <a:ext cx="20826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niketutsari@mail.id</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7" name="Google Shape;67;p13"/>
          <p:cNvGrpSpPr/>
          <p:nvPr/>
        </p:nvGrpSpPr>
        <p:grpSpPr>
          <a:xfrm>
            <a:off x="562975" y="3506804"/>
            <a:ext cx="2397798" cy="166606"/>
            <a:chOff x="562975" y="3339769"/>
            <a:chExt cx="2397798" cy="166606"/>
          </a:xfrm>
        </p:grpSpPr>
        <p:pic>
          <p:nvPicPr>
            <p:cNvPr id="68" name="Google Shape;68;p13"/>
            <p:cNvPicPr preferRelativeResize="0"/>
            <p:nvPr/>
          </p:nvPicPr>
          <p:blipFill>
            <a:blip r:embed="rId4"/>
            <a:stretch>
              <a:fillRect/>
            </a:stretch>
          </p:blipFill>
          <p:spPr>
            <a:xfrm>
              <a:off x="562975" y="3339769"/>
              <a:ext cx="116600" cy="166606"/>
            </a:xfrm>
            <a:prstGeom prst="rect">
              <a:avLst/>
            </a:prstGeom>
            <a:noFill/>
            <a:ln>
              <a:noFill/>
            </a:ln>
          </p:spPr>
        </p:pic>
        <p:sp>
          <p:nvSpPr>
            <p:cNvPr id="69" name="Google Shape;69;p13"/>
            <p:cNvSpPr txBox="1"/>
            <p:nvPr/>
          </p:nvSpPr>
          <p:spPr>
            <a:xfrm>
              <a:off x="878173" y="3353772"/>
              <a:ext cx="20826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+62 361-876-5432</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sp>
        <p:nvSpPr>
          <p:cNvPr id="1" name="Google Shape;168;p15"/>
          <p:cNvSpPr txBox="1"/>
          <p:nvPr/>
        </p:nvSpPr>
        <p:spPr>
          <a:xfrm>
            <a:off x="3599815" y="2828925"/>
            <a:ext cx="1887220" cy="1249680"/>
          </a:xfrm>
          <a:prstGeom prst="rect">
            <a:avLst/>
          </a:prstGeom>
          <a:noFill/>
          <a:ln>
            <a:noFill/>
          </a:ln>
        </p:spPr>
        <p:txBody>
          <a:bodyPr spcFirstLastPara="1" wrap="square" lIns="0" tIns="0" rIns="0" bIns="0" anchor="t" anchorCtr="0">
            <a:noAutofit/>
          </a:bodyPr>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Mr. John Smith</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Hiring Manager</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Bali Culinary Excellence</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Jl. Sunset Road No. 99</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Seminyak, Bali, 80361</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john.smith@baliculinary.com</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solidFill>
                  <a:schemeClr val="dk1"/>
                </a:solidFill>
                <a:latin typeface="Poppins Light" panose="00000400000000000000"/>
                <a:ea typeface="Poppins Light" panose="00000400000000000000"/>
                <a:cs typeface="Poppins Light" panose="00000400000000000000"/>
                <a:sym typeface="Poppins Light" panose="00000400000000000000"/>
              </a:rPr>
              <a:t>+62 361-987-6543</a:t>
            </a:r>
            <a:endParaRPr lang="en-US" sz="900">
              <a:solidFill>
                <a:schemeClr val="dk1"/>
              </a:solidFill>
              <a:latin typeface="Poppins Light" panose="00000400000000000000"/>
              <a:ea typeface="Poppins Light" panose="00000400000000000000"/>
              <a:cs typeface="Poppins Light" panose="00000400000000000000"/>
              <a:sym typeface="Poppins Light" panose="0000040000000000000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75" name="Shape 175"/>
        <p:cNvGrpSpPr/>
        <p:nvPr/>
      </p:nvGrpSpPr>
      <p:grpSpPr>
        <a:xfrm>
          <a:off x="0" y="0"/>
          <a:ext cx="0" cy="0"/>
          <a:chOff x="0" y="0"/>
          <a:chExt cx="0" cy="0"/>
        </a:xfrm>
      </p:grpSpPr>
      <p:sp>
        <p:nvSpPr>
          <p:cNvPr id="176" name="Google Shape;176;p16"/>
          <p:cNvSpPr txBox="1"/>
          <p:nvPr/>
        </p:nvSpPr>
        <p:spPr>
          <a:xfrm>
            <a:off x="544195" y="660400"/>
            <a:ext cx="4029075" cy="55372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a:latin typeface="Playfair Display"/>
                <a:ea typeface="Playfair Display"/>
                <a:cs typeface="Playfair Display"/>
                <a:sym typeface="Playfair Display"/>
              </a:rPr>
              <a:t>NI KETUT SARI</a:t>
            </a:r>
            <a:endParaRPr sz="3600">
              <a:latin typeface="Playfair Display"/>
              <a:ea typeface="Playfair Display"/>
              <a:cs typeface="Playfair Display"/>
              <a:sym typeface="Playfair Display"/>
            </a:endParaRPr>
          </a:p>
        </p:txBody>
      </p:sp>
      <p:sp>
        <p:nvSpPr>
          <p:cNvPr id="177" name="Google Shape;177;p16"/>
          <p:cNvSpPr txBox="1"/>
          <p:nvPr/>
        </p:nvSpPr>
        <p:spPr>
          <a:xfrm>
            <a:off x="537471" y="1285274"/>
            <a:ext cx="2551500" cy="245745"/>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Cook</a:t>
            </a:r>
            <a:endParaRPr sz="1600">
              <a:latin typeface="Poppins Light" panose="00000400000000000000"/>
              <a:ea typeface="Poppins Light" panose="00000400000000000000"/>
              <a:cs typeface="Poppins Light" panose="00000400000000000000"/>
              <a:sym typeface="Poppins Light" panose="00000400000000000000"/>
            </a:endParaRPr>
          </a:p>
        </p:txBody>
      </p:sp>
      <p:pic>
        <p:nvPicPr>
          <p:cNvPr id="178" name="Google Shape;178;p16" descr="C:\Users\62878\Downloads\05-2820.29.40-ezgif.com-webp-to-jpg-converter.jpg05-2820.29.40-ezgif.com-webp-to-jpg-converter"/>
          <p:cNvPicPr preferRelativeResize="0"/>
          <p:nvPr/>
        </p:nvPicPr>
        <p:blipFill rotWithShape="1">
          <a:blip r:embed="rId1"/>
          <a:srcRect t="35" b="35"/>
          <a:stretch>
            <a:fillRect/>
          </a:stretch>
        </p:blipFill>
        <p:spPr>
          <a:xfrm>
            <a:off x="6116400" y="587020"/>
            <a:ext cx="903600" cy="903600"/>
          </a:xfrm>
          <a:prstGeom prst="ellipse">
            <a:avLst/>
          </a:prstGeom>
          <a:noFill/>
          <a:ln>
            <a:noFill/>
          </a:ln>
        </p:spPr>
      </p:pic>
      <p:cxnSp>
        <p:nvCxnSpPr>
          <p:cNvPr id="179" name="Google Shape;179;p16"/>
          <p:cNvCxnSpPr/>
          <p:nvPr/>
        </p:nvCxnSpPr>
        <p:spPr>
          <a:xfrm>
            <a:off x="544275" y="1926167"/>
            <a:ext cx="6477000" cy="0"/>
          </a:xfrm>
          <a:prstGeom prst="straightConnector1">
            <a:avLst/>
          </a:prstGeom>
          <a:noFill/>
          <a:ln w="19050" cap="flat" cmpd="sng">
            <a:solidFill>
              <a:srgbClr val="000000"/>
            </a:solidFill>
            <a:prstDash val="solid"/>
            <a:round/>
            <a:headEnd type="none" w="med" len="med"/>
            <a:tailEnd type="none" w="med" len="med"/>
          </a:ln>
        </p:spPr>
      </p:cxnSp>
      <p:cxnSp>
        <p:nvCxnSpPr>
          <p:cNvPr id="180" name="Google Shape;180;p16"/>
          <p:cNvCxnSpPr/>
          <p:nvPr/>
        </p:nvCxnSpPr>
        <p:spPr>
          <a:xfrm>
            <a:off x="3095625" y="2328945"/>
            <a:ext cx="0" cy="7688400"/>
          </a:xfrm>
          <a:prstGeom prst="straightConnector1">
            <a:avLst/>
          </a:prstGeom>
          <a:noFill/>
          <a:ln w="19050" cap="flat" cmpd="sng">
            <a:solidFill>
              <a:schemeClr val="dk2"/>
            </a:solidFill>
            <a:prstDash val="solid"/>
            <a:round/>
            <a:headEnd type="none" w="med" len="med"/>
            <a:tailEnd type="none" w="med" len="med"/>
          </a:ln>
        </p:spPr>
      </p:cxnSp>
      <p:sp>
        <p:nvSpPr>
          <p:cNvPr id="191" name="Google Shape;191;p16"/>
          <p:cNvSpPr txBox="1"/>
          <p:nvPr/>
        </p:nvSpPr>
        <p:spPr>
          <a:xfrm>
            <a:off x="3592111" y="2315342"/>
            <a:ext cx="25515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References:</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192" name="Google Shape;192;p16"/>
          <p:cNvGrpSpPr/>
          <p:nvPr/>
        </p:nvGrpSpPr>
        <p:grpSpPr>
          <a:xfrm>
            <a:off x="3600000" y="2762295"/>
            <a:ext cx="3617250" cy="942155"/>
            <a:chOff x="3600000" y="2762295"/>
            <a:chExt cx="3617250" cy="942155"/>
          </a:xfrm>
        </p:grpSpPr>
        <p:grpSp>
          <p:nvGrpSpPr>
            <p:cNvPr id="193" name="Google Shape;193;p16"/>
            <p:cNvGrpSpPr/>
            <p:nvPr/>
          </p:nvGrpSpPr>
          <p:grpSpPr>
            <a:xfrm>
              <a:off x="3600000" y="2762295"/>
              <a:ext cx="3420151" cy="186055"/>
              <a:chOff x="545025" y="4296550"/>
              <a:chExt cx="3420151" cy="186055"/>
            </a:xfrm>
          </p:grpSpPr>
          <p:sp>
            <p:nvSpPr>
              <p:cNvPr id="194" name="Google Shape;194;p16"/>
              <p:cNvSpPr txBox="1"/>
              <p:nvPr/>
            </p:nvSpPr>
            <p:spPr>
              <a:xfrm>
                <a:off x="878176" y="4296550"/>
                <a:ext cx="3087000" cy="18605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Dr. I Gede Putra</a:t>
                </a:r>
                <a:endParaRPr lang="en-US" sz="900" b="1">
                  <a:latin typeface="Poppins" panose="00000500000000000000"/>
                  <a:ea typeface="Poppins" panose="00000500000000000000"/>
                  <a:cs typeface="Poppins" panose="00000500000000000000"/>
                  <a:sym typeface="Poppins" panose="00000500000000000000"/>
                </a:endParaRPr>
              </a:p>
            </p:txBody>
          </p:sp>
          <p:cxnSp>
            <p:nvCxnSpPr>
              <p:cNvPr id="195" name="Google Shape;195;p16"/>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
          <p:nvSpPr>
            <p:cNvPr id="196" name="Google Shape;196;p16"/>
            <p:cNvSpPr txBox="1"/>
            <p:nvPr/>
          </p:nvSpPr>
          <p:spPr>
            <a:xfrm>
              <a:off x="3933150" y="2958325"/>
              <a:ext cx="3284100" cy="74612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Professor of Culinary Arts</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Bali Culinary School</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Email: gede.putra@mail.com</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Phone: +62 361-123-4567</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197" name="Google Shape;197;p16"/>
          <p:cNvGrpSpPr/>
          <p:nvPr/>
        </p:nvGrpSpPr>
        <p:grpSpPr>
          <a:xfrm>
            <a:off x="3600000" y="3882320"/>
            <a:ext cx="3617250" cy="942155"/>
            <a:chOff x="3600000" y="2762295"/>
            <a:chExt cx="3617250" cy="942155"/>
          </a:xfrm>
        </p:grpSpPr>
        <p:grpSp>
          <p:nvGrpSpPr>
            <p:cNvPr id="198" name="Google Shape;198;p16"/>
            <p:cNvGrpSpPr/>
            <p:nvPr/>
          </p:nvGrpSpPr>
          <p:grpSpPr>
            <a:xfrm>
              <a:off x="3600000" y="2762295"/>
              <a:ext cx="3420151" cy="186055"/>
              <a:chOff x="545025" y="4296550"/>
              <a:chExt cx="3420151" cy="186055"/>
            </a:xfrm>
          </p:grpSpPr>
          <p:sp>
            <p:nvSpPr>
              <p:cNvPr id="199" name="Google Shape;199;p16"/>
              <p:cNvSpPr txBox="1"/>
              <p:nvPr/>
            </p:nvSpPr>
            <p:spPr>
              <a:xfrm>
                <a:off x="878176" y="4296550"/>
                <a:ext cx="3087000" cy="18605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Mr. Made Wijaya</a:t>
                </a:r>
                <a:endParaRPr lang="en-US" sz="900" b="1">
                  <a:latin typeface="Poppins" panose="00000500000000000000"/>
                  <a:ea typeface="Poppins" panose="00000500000000000000"/>
                  <a:cs typeface="Poppins" panose="00000500000000000000"/>
                  <a:sym typeface="Poppins" panose="00000500000000000000"/>
                </a:endParaRPr>
              </a:p>
            </p:txBody>
          </p:sp>
          <p:cxnSp>
            <p:nvCxnSpPr>
              <p:cNvPr id="200" name="Google Shape;200;p16"/>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
          <p:nvSpPr>
            <p:cNvPr id="201" name="Google Shape;201;p16"/>
            <p:cNvSpPr txBox="1"/>
            <p:nvPr/>
          </p:nvSpPr>
          <p:spPr>
            <a:xfrm>
              <a:off x="3933150" y="2958325"/>
              <a:ext cx="3284100" cy="74612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Head Chef</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Bali Paradise Resort</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Email: made.wijaya@mail.com</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Phone: +62 361-567-8901</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202" name="Google Shape;202;p16"/>
          <p:cNvGrpSpPr/>
          <p:nvPr/>
        </p:nvGrpSpPr>
        <p:grpSpPr>
          <a:xfrm>
            <a:off x="3600000" y="5003545"/>
            <a:ext cx="3617250" cy="942155"/>
            <a:chOff x="3600000" y="2762295"/>
            <a:chExt cx="3617250" cy="942155"/>
          </a:xfrm>
        </p:grpSpPr>
        <p:grpSp>
          <p:nvGrpSpPr>
            <p:cNvPr id="203" name="Google Shape;203;p16"/>
            <p:cNvGrpSpPr/>
            <p:nvPr/>
          </p:nvGrpSpPr>
          <p:grpSpPr>
            <a:xfrm>
              <a:off x="3600000" y="2762295"/>
              <a:ext cx="3420151" cy="186055"/>
              <a:chOff x="545025" y="4296550"/>
              <a:chExt cx="3420151" cy="186055"/>
            </a:xfrm>
          </p:grpSpPr>
          <p:sp>
            <p:nvSpPr>
              <p:cNvPr id="204" name="Google Shape;204;p16"/>
              <p:cNvSpPr txBox="1"/>
              <p:nvPr/>
            </p:nvSpPr>
            <p:spPr>
              <a:xfrm>
                <a:off x="878176" y="4296550"/>
                <a:ext cx="3087000" cy="18605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Ms. Ayu Lestari</a:t>
                </a:r>
                <a:endParaRPr lang="en-US" sz="900" b="1">
                  <a:latin typeface="Poppins" panose="00000500000000000000"/>
                  <a:ea typeface="Poppins" panose="00000500000000000000"/>
                  <a:cs typeface="Poppins" panose="00000500000000000000"/>
                  <a:sym typeface="Poppins" panose="00000500000000000000"/>
                </a:endParaRPr>
              </a:p>
            </p:txBody>
          </p:sp>
          <p:cxnSp>
            <p:nvCxnSpPr>
              <p:cNvPr id="205" name="Google Shape;205;p16"/>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
          <p:nvSpPr>
            <p:cNvPr id="206" name="Google Shape;206;p16"/>
            <p:cNvSpPr txBox="1"/>
            <p:nvPr/>
          </p:nvSpPr>
          <p:spPr>
            <a:xfrm>
              <a:off x="3933150" y="2958325"/>
              <a:ext cx="3284100" cy="74612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Restaurant Manager</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Ubud Organic Restaurant</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Email: ayu.lestari@mail.com</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Phone: +62 361-678-9012</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207" name="Google Shape;207;p16"/>
          <p:cNvGrpSpPr/>
          <p:nvPr/>
        </p:nvGrpSpPr>
        <p:grpSpPr>
          <a:xfrm>
            <a:off x="3600000" y="6123570"/>
            <a:ext cx="3617250" cy="942155"/>
            <a:chOff x="3600000" y="2762295"/>
            <a:chExt cx="3617250" cy="942155"/>
          </a:xfrm>
        </p:grpSpPr>
        <p:grpSp>
          <p:nvGrpSpPr>
            <p:cNvPr id="208" name="Google Shape;208;p16"/>
            <p:cNvGrpSpPr/>
            <p:nvPr/>
          </p:nvGrpSpPr>
          <p:grpSpPr>
            <a:xfrm>
              <a:off x="3600000" y="2762295"/>
              <a:ext cx="3420151" cy="186055"/>
              <a:chOff x="545025" y="4296550"/>
              <a:chExt cx="3420151" cy="186055"/>
            </a:xfrm>
          </p:grpSpPr>
          <p:sp>
            <p:nvSpPr>
              <p:cNvPr id="209" name="Google Shape;209;p16"/>
              <p:cNvSpPr txBox="1"/>
              <p:nvPr/>
            </p:nvSpPr>
            <p:spPr>
              <a:xfrm>
                <a:off x="878176" y="4296550"/>
                <a:ext cx="3087000" cy="18605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b="1">
                    <a:latin typeface="Poppins" panose="00000500000000000000"/>
                    <a:ea typeface="Poppins" panose="00000500000000000000"/>
                    <a:cs typeface="Poppins" panose="00000500000000000000"/>
                    <a:sym typeface="Poppins" panose="00000500000000000000"/>
                  </a:rPr>
                  <a:t>Dr. Ketut Sudarma</a:t>
                </a:r>
                <a:endParaRPr lang="en-US" sz="900" b="1">
                  <a:latin typeface="Poppins" panose="00000500000000000000"/>
                  <a:ea typeface="Poppins" panose="00000500000000000000"/>
                  <a:cs typeface="Poppins" panose="00000500000000000000"/>
                  <a:sym typeface="Poppins" panose="00000500000000000000"/>
                </a:endParaRPr>
              </a:p>
            </p:txBody>
          </p:sp>
          <p:cxnSp>
            <p:nvCxnSpPr>
              <p:cNvPr id="210" name="Google Shape;210;p16"/>
              <p:cNvCxnSpPr/>
              <p:nvPr/>
            </p:nvCxnSpPr>
            <p:spPr>
              <a:xfrm>
                <a:off x="545025" y="4360113"/>
                <a:ext cx="142500" cy="0"/>
              </a:xfrm>
              <a:prstGeom prst="straightConnector1">
                <a:avLst/>
              </a:prstGeom>
              <a:noFill/>
              <a:ln w="19050" cap="flat" cmpd="sng">
                <a:solidFill>
                  <a:schemeClr val="dk2"/>
                </a:solidFill>
                <a:prstDash val="solid"/>
                <a:round/>
                <a:headEnd type="none" w="med" len="med"/>
                <a:tailEnd type="none" w="med" len="med"/>
              </a:ln>
            </p:spPr>
          </p:cxnSp>
        </p:grpSp>
        <p:sp>
          <p:nvSpPr>
            <p:cNvPr id="211" name="Google Shape;211;p16"/>
            <p:cNvSpPr txBox="1"/>
            <p:nvPr/>
          </p:nvSpPr>
          <p:spPr>
            <a:xfrm>
              <a:off x="3933150" y="2958325"/>
              <a:ext cx="3284100" cy="746125"/>
            </a:xfrm>
            <a:prstGeom prst="rect">
              <a:avLst/>
            </a:prstGeom>
            <a:noFill/>
            <a:ln>
              <a:noFill/>
            </a:ln>
          </p:spPr>
          <p:txBody>
            <a:bodyPr spcFirstLastPara="1" wrap="square" lIns="0" tIns="0" rIns="0" bIns="0" anchor="t" anchorCtr="0">
              <a:spAutoFit/>
            </a:bodyPr>
            <a:lstStyle/>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Culinary Arts Instructor</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Bali Culinary School</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Email: ketut.sudarma@mail.com</a:t>
              </a:r>
              <a:endParaRPr lang="en-US" sz="900">
                <a:latin typeface="Poppins Light" panose="00000400000000000000"/>
                <a:ea typeface="Poppins Light" panose="00000400000000000000"/>
                <a:cs typeface="Poppins Light" panose="00000400000000000000"/>
                <a:sym typeface="Poppins Light" panose="00000400000000000000"/>
              </a:endParaRPr>
            </a:p>
            <a:p>
              <a:pPr marL="0" lvl="0" indent="0" algn="l" rtl="0">
                <a:lnSpc>
                  <a:spcPct val="135000"/>
                </a:lnSpc>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Phone: +62 361-789-0123</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sp>
        <p:nvSpPr>
          <p:cNvPr id="59" name="Google Shape;59;p13"/>
          <p:cNvSpPr txBox="1"/>
          <p:nvPr/>
        </p:nvSpPr>
        <p:spPr>
          <a:xfrm>
            <a:off x="537475" y="2315350"/>
            <a:ext cx="2423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600">
                <a:latin typeface="Poppins Light" panose="00000400000000000000"/>
                <a:ea typeface="Poppins Light" panose="00000400000000000000"/>
                <a:cs typeface="Poppins Light" panose="00000400000000000000"/>
                <a:sym typeface="Poppins Light" panose="00000400000000000000"/>
              </a:rPr>
              <a:t>Contact:</a:t>
            </a:r>
            <a:endParaRPr sz="1600">
              <a:latin typeface="Poppins Light" panose="00000400000000000000"/>
              <a:ea typeface="Poppins Light" panose="00000400000000000000"/>
              <a:cs typeface="Poppins Light" panose="00000400000000000000"/>
              <a:sym typeface="Poppins Light" panose="00000400000000000000"/>
            </a:endParaRPr>
          </a:p>
        </p:txBody>
      </p:sp>
      <p:grpSp>
        <p:nvGrpSpPr>
          <p:cNvPr id="61" name="Google Shape;61;p13"/>
          <p:cNvGrpSpPr/>
          <p:nvPr/>
        </p:nvGrpSpPr>
        <p:grpSpPr>
          <a:xfrm>
            <a:off x="550013" y="2762291"/>
            <a:ext cx="2410760" cy="292489"/>
            <a:chOff x="550013" y="2610496"/>
            <a:chExt cx="2410760" cy="292489"/>
          </a:xfrm>
        </p:grpSpPr>
        <p:pic>
          <p:nvPicPr>
            <p:cNvPr id="62" name="Google Shape;62;p13"/>
            <p:cNvPicPr preferRelativeResize="0"/>
            <p:nvPr/>
          </p:nvPicPr>
          <p:blipFill>
            <a:blip r:embed="rId2"/>
            <a:stretch>
              <a:fillRect/>
            </a:stretch>
          </p:blipFill>
          <p:spPr>
            <a:xfrm>
              <a:off x="550013" y="2610496"/>
              <a:ext cx="129550" cy="169856"/>
            </a:xfrm>
            <a:prstGeom prst="rect">
              <a:avLst/>
            </a:prstGeom>
            <a:noFill/>
            <a:ln>
              <a:noFill/>
            </a:ln>
          </p:spPr>
        </p:pic>
        <p:sp>
          <p:nvSpPr>
            <p:cNvPr id="63" name="Google Shape;63;p13"/>
            <p:cNvSpPr txBox="1"/>
            <p:nvPr/>
          </p:nvSpPr>
          <p:spPr>
            <a:xfrm>
              <a:off x="878173" y="2626125"/>
              <a:ext cx="2082600" cy="27686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Address: Jl. Raya Ubud No. 45, Ubud, Bali, Indonesia</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4" name="Google Shape;64;p13"/>
          <p:cNvGrpSpPr/>
          <p:nvPr/>
        </p:nvGrpSpPr>
        <p:grpSpPr>
          <a:xfrm>
            <a:off x="537076" y="3163660"/>
            <a:ext cx="2423697" cy="138430"/>
            <a:chOff x="537076" y="2996625"/>
            <a:chExt cx="2423697" cy="138430"/>
          </a:xfrm>
        </p:grpSpPr>
        <p:pic>
          <p:nvPicPr>
            <p:cNvPr id="65" name="Google Shape;65;p13"/>
            <p:cNvPicPr preferRelativeResize="0"/>
            <p:nvPr/>
          </p:nvPicPr>
          <p:blipFill>
            <a:blip r:embed="rId3"/>
            <a:stretch>
              <a:fillRect/>
            </a:stretch>
          </p:blipFill>
          <p:spPr>
            <a:xfrm>
              <a:off x="537076" y="3013587"/>
              <a:ext cx="155450" cy="104676"/>
            </a:xfrm>
            <a:prstGeom prst="rect">
              <a:avLst/>
            </a:prstGeom>
            <a:noFill/>
            <a:ln>
              <a:noFill/>
            </a:ln>
          </p:spPr>
        </p:pic>
        <p:sp>
          <p:nvSpPr>
            <p:cNvPr id="66" name="Google Shape;66;p13"/>
            <p:cNvSpPr txBox="1"/>
            <p:nvPr/>
          </p:nvSpPr>
          <p:spPr>
            <a:xfrm>
              <a:off x="878173" y="2996625"/>
              <a:ext cx="20826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niketutsari@mail.id</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grpSp>
        <p:nvGrpSpPr>
          <p:cNvPr id="67" name="Google Shape;67;p13"/>
          <p:cNvGrpSpPr/>
          <p:nvPr/>
        </p:nvGrpSpPr>
        <p:grpSpPr>
          <a:xfrm>
            <a:off x="562975" y="3506804"/>
            <a:ext cx="2397798" cy="166606"/>
            <a:chOff x="562975" y="3339769"/>
            <a:chExt cx="2397798" cy="166606"/>
          </a:xfrm>
        </p:grpSpPr>
        <p:pic>
          <p:nvPicPr>
            <p:cNvPr id="68" name="Google Shape;68;p13"/>
            <p:cNvPicPr preferRelativeResize="0"/>
            <p:nvPr/>
          </p:nvPicPr>
          <p:blipFill>
            <a:blip r:embed="rId4"/>
            <a:stretch>
              <a:fillRect/>
            </a:stretch>
          </p:blipFill>
          <p:spPr>
            <a:xfrm>
              <a:off x="562975" y="3339769"/>
              <a:ext cx="116600" cy="166606"/>
            </a:xfrm>
            <a:prstGeom prst="rect">
              <a:avLst/>
            </a:prstGeom>
            <a:noFill/>
            <a:ln>
              <a:noFill/>
            </a:ln>
          </p:spPr>
        </p:pic>
        <p:sp>
          <p:nvSpPr>
            <p:cNvPr id="69" name="Google Shape;69;p13"/>
            <p:cNvSpPr txBox="1"/>
            <p:nvPr/>
          </p:nvSpPr>
          <p:spPr>
            <a:xfrm>
              <a:off x="878173" y="3353772"/>
              <a:ext cx="20826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latin typeface="Poppins Light" panose="00000400000000000000"/>
                  <a:ea typeface="Poppins Light" panose="00000400000000000000"/>
                  <a:cs typeface="Poppins Light" panose="00000400000000000000"/>
                  <a:sym typeface="Poppins Light" panose="00000400000000000000"/>
                </a:rPr>
                <a:t>+62 361-876-5432</a:t>
              </a:r>
              <a:endParaRPr lang="en-US" sz="900">
                <a:latin typeface="Poppins Light" panose="00000400000000000000"/>
                <a:ea typeface="Poppins Light" panose="00000400000000000000"/>
                <a:cs typeface="Poppins Light" panose="00000400000000000000"/>
                <a:sym typeface="Poppins Light" panose="00000400000000000000"/>
              </a:endParaRP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4127</Words>
  <Application>WPS Presentation</Application>
  <PresentationFormat/>
  <Paragraphs>156</Paragraphs>
  <Slides>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vt:i4>
      </vt:variant>
    </vt:vector>
  </HeadingPairs>
  <TitlesOfParts>
    <vt:vector size="15" baseType="lpstr">
      <vt:lpstr>Arial</vt:lpstr>
      <vt:lpstr>SimSun</vt:lpstr>
      <vt:lpstr>Wingdings</vt:lpstr>
      <vt:lpstr>Arial</vt:lpstr>
      <vt:lpstr>Playfair Display</vt:lpstr>
      <vt:lpstr>Poppins Light</vt:lpstr>
      <vt:lpstr>Poppins</vt:lpstr>
      <vt:lpstr>Poppins SemiBold</vt:lpstr>
      <vt:lpstr>Microsoft YaHei</vt:lpstr>
      <vt:lpstr>Arial Unicode MS</vt:lpstr>
      <vt:lpstr>Simple Light</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62878</cp:lastModifiedBy>
  <cp:revision>1</cp:revision>
  <dcterms:created xsi:type="dcterms:W3CDTF">2024-05-28T13:22:47Z</dcterms:created>
  <dcterms:modified xsi:type="dcterms:W3CDTF">2024-05-28T13:22:47Z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D799EEAB1A174F0D895D51A6B5FD2981_13</vt:lpwstr>
  </property>
  <property fmtid="{D5CDD505-2E9C-101B-9397-08002B2CF9AE}" pid="3" name="KSOProductBuildVer">
    <vt:lpwstr>1033-12.2.0.16909</vt:lpwstr>
  </property>
</Properties>
</file>