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7559675" cy="10691495"/>
  <p:notesSz cx="6858000" cy="9144000"/>
  <p:embeddedFontLst>
    <p:embeddedFont>
      <p:font typeface="Spectral SemiBold" panose="02020702060000000000"/>
      <p:bold r:id="rId8"/>
      <p:boldItalic r:id="rId9"/>
    </p:embeddedFont>
    <p:embeddedFont>
      <p:font typeface="DM Sans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pos="170" userDrawn="1">
          <p15:clr>
            <a:srgbClr val="747775"/>
          </p15:clr>
        </p15:guide>
        <p15:guide id="2" pos="1870" userDrawn="1">
          <p15:clr>
            <a:srgbClr val="747775"/>
          </p15:clr>
        </p15:guide>
        <p15:guide id="3" pos="2072" userDrawn="1">
          <p15:clr>
            <a:srgbClr val="747775"/>
          </p15:clr>
        </p15:guide>
        <p15:guide id="4" pos="334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pos="170"/>
        <p:guide pos="1870"/>
        <p:guide pos="2072"/>
        <p:guide pos="334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font" Target="fonts/font6.fntdata"/><Relationship Id="rId12" Type="http://schemas.openxmlformats.org/officeDocument/2006/relationships/font" Target="fonts/font5.fntdata"/><Relationship Id="rId11" Type="http://schemas.openxmlformats.org/officeDocument/2006/relationships/font" Target="fonts/font4.fntdata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70000" y="0"/>
            <a:ext cx="2700000" cy="106920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5" name="Google Shape;55;p13"/>
          <p:cNvGrpSpPr/>
          <p:nvPr/>
        </p:nvGrpSpPr>
        <p:grpSpPr>
          <a:xfrm>
            <a:off x="439800" y="724412"/>
            <a:ext cx="2361600" cy="2361600"/>
            <a:chOff x="439800" y="724412"/>
            <a:chExt cx="2361600" cy="2361600"/>
          </a:xfrm>
        </p:grpSpPr>
        <p:pic>
          <p:nvPicPr>
            <p:cNvPr id="56" name="Google Shape;56;p13" descr="C:\Users\62878\Downloads\05-2820.29.40-ezgif.com-webp-to-jpg-converter.jpg05-2820.29.40-ezgif.com-webp-to-jpg-converter"/>
            <p:cNvPicPr preferRelativeResize="0"/>
            <p:nvPr/>
          </p:nvPicPr>
          <p:blipFill rotWithShape="1">
            <a:blip r:embed="rId1"/>
            <a:srcRect t="8" b="8"/>
            <a:stretch>
              <a:fillRect/>
            </a:stretch>
          </p:blipFill>
          <p:spPr>
            <a:xfrm>
              <a:off x="540600" y="825212"/>
              <a:ext cx="2160000" cy="21600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/>
            <p:nvPr/>
          </p:nvSpPr>
          <p:spPr>
            <a:xfrm>
              <a:off x="439800" y="724412"/>
              <a:ext cx="2361600" cy="2361600"/>
            </a:xfrm>
            <a:prstGeom prst="ellipse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cxnSp>
        <p:nvCxnSpPr>
          <p:cNvPr id="58" name="Google Shape;58;p13"/>
          <p:cNvCxnSpPr/>
          <p:nvPr/>
        </p:nvCxnSpPr>
        <p:spPr>
          <a:xfrm>
            <a:off x="3298405" y="1666875"/>
            <a:ext cx="4055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13"/>
          <p:cNvCxnSpPr/>
          <p:nvPr/>
        </p:nvCxnSpPr>
        <p:spPr>
          <a:xfrm>
            <a:off x="3298405" y="3086000"/>
            <a:ext cx="4055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60;p13"/>
          <p:cNvSpPr txBox="1"/>
          <p:nvPr/>
        </p:nvSpPr>
        <p:spPr>
          <a:xfrm>
            <a:off x="3289197" y="601590"/>
            <a:ext cx="3670800" cy="55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Spectral SemiBold" panose="02020702060000000000"/>
                <a:ea typeface="Spectral SemiBold" panose="02020702060000000000"/>
                <a:cs typeface="Spectral SemiBold" panose="02020702060000000000"/>
                <a:sym typeface="Spectral SemiBold" panose="02020702060000000000"/>
              </a:rPr>
              <a:t>Ni Luh Ayu Sari</a:t>
            </a:r>
            <a:endParaRPr lang="en-US" sz="3600">
              <a:solidFill>
                <a:schemeClr val="dk1"/>
              </a:solidFill>
              <a:latin typeface="Spectral SemiBold" panose="02020702060000000000"/>
              <a:ea typeface="Spectral SemiBold" panose="02020702060000000000"/>
              <a:cs typeface="Spectral SemiBold" panose="02020702060000000000"/>
              <a:sym typeface="Spectral SemiBold" panose="02020702060000000000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289199" y="1190750"/>
            <a:ext cx="1735200" cy="24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Curriculum Vitae</a:t>
            </a:r>
            <a:endParaRPr lang="en-US" sz="16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289202" y="1890814"/>
            <a:ext cx="40557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 motivated and enthusiastic student seeking opportunities to gain practical experience and contribute to the hospitality industry while furthering academic studies. Eager to apply classroom knowledge to real-world scenarios and develop professional skills.</a:t>
            </a:r>
            <a:endParaRPr lang="en-US" sz="1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283631" y="3364875"/>
            <a:ext cx="2592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 X P E R I E N C E</a:t>
            </a:r>
            <a:endParaRPr sz="16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530924" y="3364865"/>
            <a:ext cx="2193001" cy="1437740"/>
            <a:chOff x="530924" y="3364865"/>
            <a:chExt cx="2193001" cy="1437740"/>
          </a:xfrm>
        </p:grpSpPr>
        <p:sp>
          <p:nvSpPr>
            <p:cNvPr id="65" name="Google Shape;65;p13"/>
            <p:cNvSpPr txBox="1"/>
            <p:nvPr/>
          </p:nvSpPr>
          <p:spPr>
            <a:xfrm>
              <a:off x="530924" y="3364865"/>
              <a:ext cx="1735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C O N T A C T</a:t>
              </a:r>
              <a:endParaRPr sz="16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530925" y="3771500"/>
              <a:ext cx="21930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P: </a:t>
              </a: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+62 361-876-5432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530925" y="3970800"/>
              <a:ext cx="21930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M: </a:t>
              </a: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niluhayu@mail.id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530925" y="4170100"/>
              <a:ext cx="2193000" cy="430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A: </a:t>
              </a: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Jl. Raya Ubud No. 45, Ubud, Bali, Indonesia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530925" y="4648935"/>
              <a:ext cx="21930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W: </a:t>
              </a: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niluhayu.ltd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530924" y="4984144"/>
            <a:ext cx="2193001" cy="1374043"/>
            <a:chOff x="530924" y="4984144"/>
            <a:chExt cx="2193001" cy="1374043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530924" y="4984144"/>
              <a:ext cx="1735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S K I L L S</a:t>
              </a:r>
              <a:endParaRPr sz="16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72" name="Google Shape;72;p13"/>
            <p:cNvGrpSpPr/>
            <p:nvPr/>
          </p:nvGrpSpPr>
          <p:grpSpPr>
            <a:xfrm>
              <a:off x="530925" y="5390779"/>
              <a:ext cx="2193000" cy="967408"/>
              <a:chOff x="530925" y="5390779"/>
              <a:chExt cx="2193000" cy="967408"/>
            </a:xfrm>
          </p:grpSpPr>
          <p:sp>
            <p:nvSpPr>
              <p:cNvPr id="73" name="Google Shape;73;p13"/>
              <p:cNvSpPr txBox="1"/>
              <p:nvPr/>
            </p:nvSpPr>
            <p:spPr>
              <a:xfrm>
                <a:off x="530925" y="5390779"/>
                <a:ext cx="2193000" cy="15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Excellent verbal communication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4" name="Google Shape;74;p13"/>
              <p:cNvSpPr txBox="1"/>
              <p:nvPr/>
            </p:nvSpPr>
            <p:spPr>
              <a:xfrm>
                <a:off x="530925" y="5594156"/>
                <a:ext cx="2193000" cy="15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Strong written communication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5" name="Google Shape;75;p13"/>
              <p:cNvSpPr txBox="1"/>
              <p:nvPr/>
            </p:nvSpPr>
            <p:spPr>
              <a:xfrm>
                <a:off x="530925" y="5748003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Active listening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530925" y="6000910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Public speaking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530925" y="6204287"/>
                <a:ext cx="21930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• </a:t>
                </a: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Collaboration</a:t>
                </a:r>
                <a:endParaRPr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79" name="Google Shape;79;p13"/>
          <p:cNvGrpSpPr/>
          <p:nvPr/>
        </p:nvGrpSpPr>
        <p:grpSpPr>
          <a:xfrm>
            <a:off x="530925" y="6814466"/>
            <a:ext cx="2193000" cy="2460736"/>
            <a:chOff x="530925" y="6814466"/>
            <a:chExt cx="2193000" cy="2460736"/>
          </a:xfrm>
        </p:grpSpPr>
        <p:grpSp>
          <p:nvGrpSpPr>
            <p:cNvPr id="80" name="Google Shape;80;p13"/>
            <p:cNvGrpSpPr/>
            <p:nvPr/>
          </p:nvGrpSpPr>
          <p:grpSpPr>
            <a:xfrm>
              <a:off x="530925" y="6814466"/>
              <a:ext cx="2193000" cy="1447291"/>
              <a:chOff x="530925" y="6814466"/>
              <a:chExt cx="2193000" cy="1447291"/>
            </a:xfrm>
          </p:grpSpPr>
          <p:sp>
            <p:nvSpPr>
              <p:cNvPr id="81" name="Google Shape;81;p13"/>
              <p:cNvSpPr txBox="1"/>
              <p:nvPr/>
            </p:nvSpPr>
            <p:spPr>
              <a:xfrm>
                <a:off x="530925" y="6814466"/>
                <a:ext cx="21930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 D U C A T I O N</a:t>
                </a:r>
                <a:endParaRPr sz="16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530925" y="7221095"/>
                <a:ext cx="2193000" cy="4305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Diploma in Hospitality Management</a:t>
                </a:r>
                <a:endPara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530925" y="7633861"/>
                <a:ext cx="2193000" cy="215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Bali Tourism Institute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530925" y="7831227"/>
                <a:ext cx="2193000" cy="4305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Expected Graduation Date: June 2024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530925" y="8441496"/>
              <a:ext cx="2193000" cy="833706"/>
              <a:chOff x="530925" y="8441496"/>
              <a:chExt cx="2193000" cy="833706"/>
            </a:xfrm>
          </p:grpSpPr>
          <p:sp>
            <p:nvSpPr>
              <p:cNvPr id="86" name="Google Shape;86;p13"/>
              <p:cNvSpPr txBox="1"/>
              <p:nvPr/>
            </p:nvSpPr>
            <p:spPr>
              <a:xfrm>
                <a:off x="530925" y="8441496"/>
                <a:ext cx="2193000" cy="215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High School Diploma</a:t>
                </a:r>
                <a:endPara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530925" y="8643084"/>
                <a:ext cx="2193000" cy="215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SMA Negeri 1 Ubud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8" name="Google Shape;88;p13"/>
              <p:cNvSpPr txBox="1"/>
              <p:nvPr/>
            </p:nvSpPr>
            <p:spPr>
              <a:xfrm>
                <a:off x="530925" y="8844672"/>
                <a:ext cx="2193000" cy="4305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Graduation Date: June 2021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  <a:p>
                <a:pPr marL="0" lvl="0" indent="0" algn="l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0" name="Google Shape;90;p13"/>
          <p:cNvGrpSpPr/>
          <p:nvPr/>
        </p:nvGrpSpPr>
        <p:grpSpPr>
          <a:xfrm>
            <a:off x="530924" y="9453044"/>
            <a:ext cx="2193001" cy="763682"/>
            <a:chOff x="530924" y="4984144"/>
            <a:chExt cx="2193001" cy="763682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530924" y="4984144"/>
              <a:ext cx="1735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L A N G U A G E</a:t>
              </a:r>
              <a:endParaRPr sz="16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grpSp>
          <p:nvGrpSpPr>
            <p:cNvPr id="92" name="Google Shape;92;p13"/>
            <p:cNvGrpSpPr/>
            <p:nvPr/>
          </p:nvGrpSpPr>
          <p:grpSpPr>
            <a:xfrm>
              <a:off x="530925" y="5390779"/>
              <a:ext cx="2193000" cy="357047"/>
              <a:chOff x="530925" y="5390779"/>
              <a:chExt cx="2193000" cy="357047"/>
            </a:xfrm>
          </p:grpSpPr>
          <p:sp>
            <p:nvSpPr>
              <p:cNvPr id="93" name="Google Shape;93;p13"/>
              <p:cNvSpPr txBox="1"/>
              <p:nvPr/>
            </p:nvSpPr>
            <p:spPr>
              <a:xfrm>
                <a:off x="530925" y="5390779"/>
                <a:ext cx="2193000" cy="15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Indonesian: Native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530925" y="5594156"/>
                <a:ext cx="2193000" cy="15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dk1"/>
                    </a:solidFill>
                    <a:latin typeface="DM Sans"/>
                    <a:ea typeface="DM Sans"/>
                    <a:cs typeface="DM Sans"/>
                    <a:sym typeface="DM Sans"/>
                  </a:rPr>
                  <a:t>English: Fluent</a:t>
                </a:r>
                <a:endPara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5" name="Google Shape;95;p13"/>
          <p:cNvGrpSpPr/>
          <p:nvPr/>
        </p:nvGrpSpPr>
        <p:grpSpPr>
          <a:xfrm>
            <a:off x="3289200" y="3771500"/>
            <a:ext cx="4065000" cy="2049971"/>
            <a:chOff x="3289200" y="3771500"/>
            <a:chExt cx="4065000" cy="2049971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3289200" y="3771500"/>
              <a:ext cx="26262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Intern, Food and Beverage Department</a:t>
              </a:r>
              <a:endParaRPr lang="en-US" sz="1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3289200" y="3970800"/>
              <a:ext cx="21930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Bali Resort, Ubud, Bali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289200" y="4170280"/>
              <a:ext cx="3183890" cy="2152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Dates of Employment: June 2023 - Present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289200" y="4584800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Assisted in the development of restaurant and bar services, including menu planning and event coordination.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289200" y="4987871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Conducted market research and analyzed data to identify guest preferences and improve service quality.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289200" y="5390941"/>
              <a:ext cx="4065000" cy="430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Supported the team in organizing and executing promotional events and special dining experiences.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289200" y="6003908"/>
            <a:ext cx="4065000" cy="2019491"/>
            <a:chOff x="3289200" y="3771500"/>
            <a:chExt cx="4065000" cy="2019491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3289200" y="3771500"/>
              <a:ext cx="26262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Waitress</a:t>
              </a:r>
              <a:endParaRPr lang="en-US" sz="1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289200" y="3970800"/>
              <a:ext cx="21930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Tropical Café, Seminyak, Bali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289200" y="4170280"/>
              <a:ext cx="3242310" cy="2152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Dates of Employment: January 2022 - May 2023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3289200" y="4584800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Provided excellent customer service by greeting guests, taking orders, and ensuring a pleasant dining experience.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>
              <a:off x="3289200" y="4987871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Processed transactions accurately and efficiently using point-of-sale systems.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3289200" y="5390941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Maintained a clean and organized dining area, including setting and clearing tables.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3289200" y="8236308"/>
            <a:ext cx="4065000" cy="2019491"/>
            <a:chOff x="3289200" y="3771500"/>
            <a:chExt cx="4065000" cy="2019491"/>
          </a:xfrm>
        </p:grpSpPr>
        <p:sp>
          <p:nvSpPr>
            <p:cNvPr id="110" name="Google Shape;110;p13"/>
            <p:cNvSpPr txBox="1"/>
            <p:nvPr/>
          </p:nvSpPr>
          <p:spPr>
            <a:xfrm>
              <a:off x="3289200" y="3771500"/>
              <a:ext cx="26262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Tutor, Academic Support Center</a:t>
              </a:r>
              <a:endParaRPr lang="en-US" sz="1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3289200" y="3970800"/>
              <a:ext cx="21930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Bali Tourism Institute, Ubud, Bali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2" name="Google Shape;112;p13"/>
            <p:cNvSpPr txBox="1"/>
            <p:nvPr/>
          </p:nvSpPr>
          <p:spPr>
            <a:xfrm>
              <a:off x="3289200" y="4170280"/>
              <a:ext cx="3937635" cy="2152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Dates of Employment: September 2021 - December 2021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3289200" y="4584800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Provided one-on-one tutoring to students in hospitality subjects to improve their academic performance.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289200" y="4987871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Developed personalized lesson plans and study strategies tailored to each student's learning style and needs.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3289200" y="5390941"/>
              <a:ext cx="4065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• Monitored student progress and provided feedback to help students set and achieve academic goals.</a:t>
              </a:r>
              <a:endParaRPr lang="en-US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1962</Words>
  <Application>WPS Presentation</Application>
  <PresentationFormat/>
  <Paragraphs>87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Arial</vt:lpstr>
      <vt:lpstr>Spectral SemiBold</vt:lpstr>
      <vt:lpstr>DM Sans</vt:lpstr>
      <vt:lpstr>Microsoft YaHei</vt:lpstr>
      <vt:lpstr>Arial Unicode MS</vt:lpstr>
      <vt:lpstr>Simple Light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2</cp:revision>
  <dcterms:created xsi:type="dcterms:W3CDTF">2024-05-28T12:32:17Z</dcterms:created>
  <dcterms:modified xsi:type="dcterms:W3CDTF">2024-05-28T12:33:11Z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D22469787AFF47309B558265E2E21F75_13</vt:lpwstr>
  </property>
  <property fmtid="{D5CDD505-2E9C-101B-9397-08002B2CF9AE}" pid="3" name="KSOProductBuildVer">
    <vt:lpwstr>1033-12.2.0.16909</vt:lpwstr>
  </property>
</Properties>
</file>