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3"/>
    <p:sldId id="257" r:id="rId5"/>
    <p:sldId id="258" r:id="rId6"/>
    <p:sldId id="259" r:id="rId7"/>
  </p:sldIdLst>
  <p:sldSz cx="7559675" cy="10691495"/>
  <p:notesSz cx="6858000" cy="9144000"/>
  <p:embeddedFontLst>
    <p:embeddedFont>
      <p:font typeface="Poppins" panose="00000500000000000000"/>
      <p:regular r:id="rId11"/>
      <p:bold r:id="rId12"/>
      <p:italic r:id="rId13"/>
      <p:boldItalic r:id="rId14"/>
    </p:embeddedFont>
    <p:embeddedFont>
      <p:font typeface="Poppins Medium" panose="00000600000000000000"/>
      <p:regular r:id="rId15"/>
      <p:italic r:id="rId16"/>
    </p:embeddedFont>
    <p:embeddedFont>
      <p:font typeface="Poppins SemiBold" panose="00000700000000000000"/>
      <p:bold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pos="222" userDrawn="1">
          <p15:clr>
            <a:srgbClr val="747775"/>
          </p15:clr>
        </p15:guide>
        <p15:guide id="2" pos="3207" userDrawn="1">
          <p15:clr>
            <a:srgbClr val="747775"/>
          </p15:clr>
        </p15:guide>
        <p15:guide id="3" pos="4590" userDrawn="1">
          <p15:clr>
            <a:srgbClr val="747775"/>
          </p15:clr>
        </p15:guide>
        <p15:guide id="4" orient="horz" pos="1332" userDrawn="1">
          <p15:clr>
            <a:srgbClr val="747775"/>
          </p15:clr>
        </p15:guide>
        <p15:guide id="5" pos="34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pos="222"/>
        <p:guide pos="3207"/>
        <p:guide pos="4590"/>
        <p:guide orient="horz" pos="1332"/>
        <p:guide pos="34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viewProps" Target="viewProps.xml"/><Relationship Id="rId8" Type="http://schemas.openxmlformats.org/officeDocument/2006/relationships/presProps" Target="presProps.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font" Target="fonts/font7.fntdata"/><Relationship Id="rId16" Type="http://schemas.openxmlformats.org/officeDocument/2006/relationships/font" Target="fonts/font6.fntdata"/><Relationship Id="rId15" Type="http://schemas.openxmlformats.org/officeDocument/2006/relationships/font" Target="fonts/font5.fntdata"/><Relationship Id="rId14" Type="http://schemas.openxmlformats.org/officeDocument/2006/relationships/font" Target="fonts/font4.fntdata"/><Relationship Id="rId13" Type="http://schemas.openxmlformats.org/officeDocument/2006/relationships/font" Target="fonts/font3.fntdata"/><Relationship Id="rId12" Type="http://schemas.openxmlformats.org/officeDocument/2006/relationships/font" Target="fonts/font2.fntdata"/><Relationship Id="rId11" Type="http://schemas.openxmlformats.org/officeDocument/2006/relationships/font" Target="fonts/font1.fntdata"/><Relationship Id="rId10" Type="http://schemas.openxmlformats.org/officeDocument/2006/relationships/tableStyles" Target="tableStyle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 name="Shape 2"/>
        <p:cNvGrpSpPr/>
        <p:nvPr/>
      </p:nvGrpSpPr>
      <p:grpSpPr>
        <a:xfrm>
          <a:off x="0" y="0"/>
          <a:ext cx="0" cy="0"/>
          <a:chOff x="0" y="0"/>
          <a:chExt cx="0" cy="0"/>
        </a:xfrm>
      </p:grpSpPr>
      <p:sp>
        <p:nvSpPr>
          <p:cNvPr id="3" name="Google Shape;3;n"/>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50" name="Shape 50"/>
        <p:cNvGrpSpPr/>
        <p:nvPr/>
      </p:nvGrpSpPr>
      <p:grpSpPr>
        <a:xfrm>
          <a:off x="0" y="0"/>
          <a:ext cx="0" cy="0"/>
          <a:chOff x="0" y="0"/>
          <a:chExt cx="0" cy="0"/>
        </a:xfrm>
      </p:grpSpPr>
      <p:sp>
        <p:nvSpPr>
          <p:cNvPr id="51" name="Google Shape;51;p: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4" name="Shape 114"/>
        <p:cNvGrpSpPr/>
        <p:nvPr/>
      </p:nvGrpSpPr>
      <p:grpSpPr>
        <a:xfrm>
          <a:off x="0" y="0"/>
          <a:ext cx="0" cy="0"/>
          <a:chOff x="0" y="0"/>
          <a:chExt cx="0" cy="0"/>
        </a:xfrm>
      </p:grpSpPr>
      <p:sp>
        <p:nvSpPr>
          <p:cNvPr id="115" name="Google Shape;115;g2a5f1b4e766_0_132: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a5f1b4e766_0_13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3" name="Shape 183"/>
        <p:cNvGrpSpPr/>
        <p:nvPr/>
      </p:nvGrpSpPr>
      <p:grpSpPr>
        <a:xfrm>
          <a:off x="0" y="0"/>
          <a:ext cx="0" cy="0"/>
          <a:chOff x="0" y="0"/>
          <a:chExt cx="0" cy="0"/>
        </a:xfrm>
      </p:grpSpPr>
      <p:sp>
        <p:nvSpPr>
          <p:cNvPr id="184" name="Google Shape;184;g2a5f1b4e766_0_232: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a5f1b4e766_0_23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6" name="Shape 206"/>
        <p:cNvGrpSpPr/>
        <p:nvPr/>
      </p:nvGrpSpPr>
      <p:grpSpPr>
        <a:xfrm>
          <a:off x="0" y="0"/>
          <a:ext cx="0" cy="0"/>
          <a:chOff x="0" y="0"/>
          <a:chExt cx="0" cy="0"/>
        </a:xfrm>
      </p:grpSpPr>
      <p:sp>
        <p:nvSpPr>
          <p:cNvPr id="207" name="Google Shape;207;g2a5f1b4e766_0_329:notes"/>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2a5f1b4e766_0_32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12" y="1547778"/>
            <a:ext cx="7044600" cy="4266900"/>
          </a:xfrm>
          <a:prstGeom prst="rect">
            <a:avLst/>
          </a:prstGeom>
        </p:spPr>
        <p:txBody>
          <a:bodyPr spcFirstLastPara="1" wrap="square" lIns="113750" tIns="113750" rIns="113750" bIns="113750" anchor="b" anchorCtr="0">
            <a:normAutofit/>
          </a:bodyPr>
          <a:lstStyle>
            <a:lvl1pPr lvl="0" algn="ctr">
              <a:spcBef>
                <a:spcPts val="0"/>
              </a:spcBef>
              <a:spcAft>
                <a:spcPts val="0"/>
              </a:spcAft>
              <a:buSzPts val="6500"/>
              <a:buNone/>
              <a:defRPr sz="6500"/>
            </a:lvl1pPr>
            <a:lvl2pPr lvl="1" algn="ctr">
              <a:spcBef>
                <a:spcPts val="0"/>
              </a:spcBef>
              <a:spcAft>
                <a:spcPts val="0"/>
              </a:spcAft>
              <a:buSzPts val="6500"/>
              <a:buNone/>
              <a:defRPr sz="6500"/>
            </a:lvl2pPr>
            <a:lvl3pPr lvl="2" algn="ctr">
              <a:spcBef>
                <a:spcPts val="0"/>
              </a:spcBef>
              <a:spcAft>
                <a:spcPts val="0"/>
              </a:spcAft>
              <a:buSzPts val="6500"/>
              <a:buNone/>
              <a:defRPr sz="6500"/>
            </a:lvl3pPr>
            <a:lvl4pPr lvl="3" algn="ctr">
              <a:spcBef>
                <a:spcPts val="0"/>
              </a:spcBef>
              <a:spcAft>
                <a:spcPts val="0"/>
              </a:spcAft>
              <a:buSzPts val="6500"/>
              <a:buNone/>
              <a:defRPr sz="6500"/>
            </a:lvl4pPr>
            <a:lvl5pPr lvl="4" algn="ctr">
              <a:spcBef>
                <a:spcPts val="0"/>
              </a:spcBef>
              <a:spcAft>
                <a:spcPts val="0"/>
              </a:spcAft>
              <a:buSzPts val="6500"/>
              <a:buNone/>
              <a:defRPr sz="6500"/>
            </a:lvl5pPr>
            <a:lvl6pPr lvl="5" algn="ctr">
              <a:spcBef>
                <a:spcPts val="0"/>
              </a:spcBef>
              <a:spcAft>
                <a:spcPts val="0"/>
              </a:spcAft>
              <a:buSzPts val="6500"/>
              <a:buNone/>
              <a:defRPr sz="6500"/>
            </a:lvl6pPr>
            <a:lvl7pPr lvl="6" algn="ctr">
              <a:spcBef>
                <a:spcPts val="0"/>
              </a:spcBef>
              <a:spcAft>
                <a:spcPts val="0"/>
              </a:spcAft>
              <a:buSzPts val="6500"/>
              <a:buNone/>
              <a:defRPr sz="6500"/>
            </a:lvl7pPr>
            <a:lvl8pPr lvl="7" algn="ctr">
              <a:spcBef>
                <a:spcPts val="0"/>
              </a:spcBef>
              <a:spcAft>
                <a:spcPts val="0"/>
              </a:spcAft>
              <a:buSzPts val="6500"/>
              <a:buNone/>
              <a:defRPr sz="6500"/>
            </a:lvl8pPr>
            <a:lvl9pPr lvl="8" algn="ctr">
              <a:spcBef>
                <a:spcPts val="0"/>
              </a:spcBef>
              <a:spcAft>
                <a:spcPts val="0"/>
              </a:spcAft>
              <a:buSzPts val="6500"/>
              <a:buNone/>
              <a:defRPr sz="6500"/>
            </a:lvl9pPr>
          </a:lstStyle>
          <a:p/>
        </p:txBody>
      </p:sp>
      <p:sp>
        <p:nvSpPr>
          <p:cNvPr id="11" name="Google Shape;11;p2"/>
          <p:cNvSpPr txBox="1"/>
          <p:nvPr>
            <p:ph type="subTitle" idx="1"/>
          </p:nvPr>
        </p:nvSpPr>
        <p:spPr>
          <a:xfrm>
            <a:off x="257705" y="5891409"/>
            <a:ext cx="7044600" cy="1647600"/>
          </a:xfrm>
          <a:prstGeom prst="rect">
            <a:avLst/>
          </a:prstGeom>
        </p:spPr>
        <p:txBody>
          <a:bodyPr spcFirstLastPara="1" wrap="square" lIns="113750" tIns="113750" rIns="113750" bIns="113750" anchor="t" anchorCtr="0">
            <a:norm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p:txBody>
      </p:sp>
      <p:sp>
        <p:nvSpPr>
          <p:cNvPr id="12" name="Google Shape;12;p2"/>
          <p:cNvSpPr txBox="1"/>
          <p:nvPr>
            <p:ph type="sldNum" idx="12"/>
          </p:nvPr>
        </p:nvSpPr>
        <p:spPr>
          <a:xfrm>
            <a:off x="7004788" y="9693616"/>
            <a:ext cx="453600" cy="818100"/>
          </a:xfrm>
          <a:prstGeom prst="rect">
            <a:avLst/>
          </a:prstGeom>
        </p:spPr>
        <p:txBody>
          <a:bodyPr spcFirstLastPara="1" wrap="square" lIns="113750" tIns="113750" rIns="113750" bIns="1137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05" y="4471058"/>
            <a:ext cx="7044600" cy="1749900"/>
          </a:xfrm>
          <a:prstGeom prst="rect">
            <a:avLst/>
          </a:prstGeom>
        </p:spPr>
        <p:txBody>
          <a:bodyPr spcFirstLastPara="1" wrap="square" lIns="113750" tIns="113750" rIns="113750" bIns="113750" anchor="ctr" anchorCtr="0">
            <a:normAutofit/>
          </a:bodyPr>
          <a:lstStyle>
            <a:lvl1pPr lvl="0" algn="ctr">
              <a:spcBef>
                <a:spcPts val="0"/>
              </a:spcBef>
              <a:spcAft>
                <a:spcPts val="0"/>
              </a:spcAft>
              <a:buSzPts val="4500"/>
              <a:buNone/>
              <a:defRPr sz="4500"/>
            </a:lvl1pPr>
            <a:lvl2pPr lvl="1" algn="ctr">
              <a:spcBef>
                <a:spcPts val="0"/>
              </a:spcBef>
              <a:spcAft>
                <a:spcPts val="0"/>
              </a:spcAft>
              <a:buSzPts val="4500"/>
              <a:buNone/>
              <a:defRPr sz="4500"/>
            </a:lvl2pPr>
            <a:lvl3pPr lvl="2" algn="ctr">
              <a:spcBef>
                <a:spcPts val="0"/>
              </a:spcBef>
              <a:spcAft>
                <a:spcPts val="0"/>
              </a:spcAft>
              <a:buSzPts val="4500"/>
              <a:buNone/>
              <a:defRPr sz="4500"/>
            </a:lvl3pPr>
            <a:lvl4pPr lvl="3" algn="ctr">
              <a:spcBef>
                <a:spcPts val="0"/>
              </a:spcBef>
              <a:spcAft>
                <a:spcPts val="0"/>
              </a:spcAft>
              <a:buSzPts val="4500"/>
              <a:buNone/>
              <a:defRPr sz="4500"/>
            </a:lvl4pPr>
            <a:lvl5pPr lvl="4" algn="ctr">
              <a:spcBef>
                <a:spcPts val="0"/>
              </a:spcBef>
              <a:spcAft>
                <a:spcPts val="0"/>
              </a:spcAft>
              <a:buSzPts val="4500"/>
              <a:buNone/>
              <a:defRPr sz="4500"/>
            </a:lvl5pPr>
            <a:lvl6pPr lvl="5" algn="ctr">
              <a:spcBef>
                <a:spcPts val="0"/>
              </a:spcBef>
              <a:spcAft>
                <a:spcPts val="0"/>
              </a:spcAft>
              <a:buSzPts val="4500"/>
              <a:buNone/>
              <a:defRPr sz="4500"/>
            </a:lvl6pPr>
            <a:lvl7pPr lvl="6" algn="ctr">
              <a:spcBef>
                <a:spcPts val="0"/>
              </a:spcBef>
              <a:spcAft>
                <a:spcPts val="0"/>
              </a:spcAft>
              <a:buSzPts val="4500"/>
              <a:buNone/>
              <a:defRPr sz="4500"/>
            </a:lvl7pPr>
            <a:lvl8pPr lvl="7" algn="ctr">
              <a:spcBef>
                <a:spcPts val="0"/>
              </a:spcBef>
              <a:spcAft>
                <a:spcPts val="0"/>
              </a:spcAft>
              <a:buSzPts val="4500"/>
              <a:buNone/>
              <a:defRPr sz="4500"/>
            </a:lvl8pPr>
            <a:lvl9pPr lvl="8" algn="ctr">
              <a:spcBef>
                <a:spcPts val="0"/>
              </a:spcBef>
              <a:spcAft>
                <a:spcPts val="0"/>
              </a:spcAft>
              <a:buSzPts val="4500"/>
              <a:buNone/>
              <a:defRPr sz="4500"/>
            </a:lvl9pPr>
          </a:lstStyle>
          <a:p/>
        </p:txBody>
      </p:sp>
      <p:sp>
        <p:nvSpPr>
          <p:cNvPr id="15" name="Google Shape;15;p3"/>
          <p:cNvSpPr txBox="1"/>
          <p:nvPr>
            <p:ph type="sldNum" idx="12"/>
          </p:nvPr>
        </p:nvSpPr>
        <p:spPr>
          <a:xfrm>
            <a:off x="7004788" y="9693616"/>
            <a:ext cx="453600" cy="818100"/>
          </a:xfrm>
          <a:prstGeom prst="rect">
            <a:avLst/>
          </a:prstGeom>
        </p:spPr>
        <p:txBody>
          <a:bodyPr spcFirstLastPara="1" wrap="square" lIns="113750" tIns="113750" rIns="113750" bIns="1137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matchingName="Title and body">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05" y="925091"/>
            <a:ext cx="7044600" cy="1190700"/>
          </a:xfrm>
          <a:prstGeom prst="rect">
            <a:avLst/>
          </a:prstGeom>
        </p:spPr>
        <p:txBody>
          <a:bodyPr spcFirstLastPara="1" wrap="square" lIns="113750" tIns="113750" rIns="113750" bIns="113750" anchor="t" anchorCtr="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8" name="Google Shape;18;p4"/>
          <p:cNvSpPr txBox="1"/>
          <p:nvPr>
            <p:ph type="body" idx="1"/>
          </p:nvPr>
        </p:nvSpPr>
        <p:spPr>
          <a:xfrm>
            <a:off x="257705" y="2395696"/>
            <a:ext cx="7044600" cy="7101900"/>
          </a:xfrm>
          <a:prstGeom prst="rect">
            <a:avLst/>
          </a:prstGeom>
        </p:spPr>
        <p:txBody>
          <a:bodyPr spcFirstLastPara="1" wrap="square" lIns="113750" tIns="113750" rIns="113750" bIns="113750" anchor="t" anchorCtr="0">
            <a:normAutofit/>
          </a:bodyPr>
          <a:lstStyle>
            <a:lvl1pPr marL="457200" lvl="0" indent="-368300">
              <a:spcBef>
                <a:spcPts val="0"/>
              </a:spcBef>
              <a:spcAft>
                <a:spcPts val="0"/>
              </a:spcAft>
              <a:buSzPts val="2200"/>
              <a:buChar char="●"/>
              <a:defRPr/>
            </a:lvl1pPr>
            <a:lvl2pPr marL="914400" lvl="1" indent="-336550">
              <a:spcBef>
                <a:spcPts val="0"/>
              </a:spcBef>
              <a:spcAft>
                <a:spcPts val="0"/>
              </a:spcAft>
              <a:buSzPts val="1700"/>
              <a:buChar char="○"/>
              <a:defRPr/>
            </a:lvl2pPr>
            <a:lvl3pPr marL="1371600" lvl="2" indent="-336550">
              <a:spcBef>
                <a:spcPts val="0"/>
              </a:spcBef>
              <a:spcAft>
                <a:spcPts val="0"/>
              </a:spcAft>
              <a:buSzPts val="1700"/>
              <a:buChar char="■"/>
              <a:defRPr/>
            </a:lvl3pPr>
            <a:lvl4pPr marL="1828800" lvl="3" indent="-336550">
              <a:spcBef>
                <a:spcPts val="0"/>
              </a:spcBef>
              <a:spcAft>
                <a:spcPts val="0"/>
              </a:spcAft>
              <a:buSzPts val="1700"/>
              <a:buChar char="●"/>
              <a:defRPr/>
            </a:lvl4pPr>
            <a:lvl5pPr marL="2286000" lvl="4" indent="-336550">
              <a:spcBef>
                <a:spcPts val="0"/>
              </a:spcBef>
              <a:spcAft>
                <a:spcPts val="0"/>
              </a:spcAft>
              <a:buSzPts val="1700"/>
              <a:buChar char="○"/>
              <a:defRPr/>
            </a:lvl5pPr>
            <a:lvl6pPr marL="2743200" lvl="5" indent="-336550">
              <a:spcBef>
                <a:spcPts val="0"/>
              </a:spcBef>
              <a:spcAft>
                <a:spcPts val="0"/>
              </a:spcAft>
              <a:buSzPts val="1700"/>
              <a:buChar char="■"/>
              <a:defRPr/>
            </a:lvl6pPr>
            <a:lvl7pPr marL="3200400" lvl="6" indent="-336550">
              <a:spcBef>
                <a:spcPts val="0"/>
              </a:spcBef>
              <a:spcAft>
                <a:spcPts val="0"/>
              </a:spcAft>
              <a:buSzPts val="1700"/>
              <a:buChar char="●"/>
              <a:defRPr/>
            </a:lvl7pPr>
            <a:lvl8pPr marL="3657600" lvl="7" indent="-336550">
              <a:spcBef>
                <a:spcPts val="0"/>
              </a:spcBef>
              <a:spcAft>
                <a:spcPts val="0"/>
              </a:spcAft>
              <a:buSzPts val="1700"/>
              <a:buChar char="○"/>
              <a:defRPr/>
            </a:lvl8pPr>
            <a:lvl9pPr marL="4114800" lvl="8" indent="-336550">
              <a:spcBef>
                <a:spcPts val="0"/>
              </a:spcBef>
              <a:spcAft>
                <a:spcPts val="0"/>
              </a:spcAft>
              <a:buSzPts val="1700"/>
              <a:buChar char="■"/>
              <a:defRPr/>
            </a:lvl9pPr>
          </a:lstStyle>
          <a:p/>
        </p:txBody>
      </p:sp>
      <p:sp>
        <p:nvSpPr>
          <p:cNvPr id="19" name="Google Shape;19;p4"/>
          <p:cNvSpPr txBox="1"/>
          <p:nvPr>
            <p:ph type="sldNum" idx="12"/>
          </p:nvPr>
        </p:nvSpPr>
        <p:spPr>
          <a:xfrm>
            <a:off x="7004788" y="9693616"/>
            <a:ext cx="453600" cy="818100"/>
          </a:xfrm>
          <a:prstGeom prst="rect">
            <a:avLst/>
          </a:prstGeom>
        </p:spPr>
        <p:txBody>
          <a:bodyPr spcFirstLastPara="1" wrap="square" lIns="113750" tIns="113750" rIns="113750" bIns="1137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05" y="925091"/>
            <a:ext cx="7044600" cy="1190700"/>
          </a:xfrm>
          <a:prstGeom prst="rect">
            <a:avLst/>
          </a:prstGeom>
        </p:spPr>
        <p:txBody>
          <a:bodyPr spcFirstLastPara="1" wrap="square" lIns="113750" tIns="113750" rIns="113750" bIns="113750" anchor="t" anchorCtr="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2" name="Google Shape;22;p5"/>
          <p:cNvSpPr txBox="1"/>
          <p:nvPr>
            <p:ph type="body" idx="1"/>
          </p:nvPr>
        </p:nvSpPr>
        <p:spPr>
          <a:xfrm>
            <a:off x="257705" y="2395696"/>
            <a:ext cx="3306900" cy="7101900"/>
          </a:xfrm>
          <a:prstGeom prst="rect">
            <a:avLst/>
          </a:prstGeom>
        </p:spPr>
        <p:txBody>
          <a:bodyPr spcFirstLastPara="1" wrap="square" lIns="113750" tIns="113750" rIns="113750" bIns="113750" anchor="t" anchorCtr="0">
            <a:normAutofit/>
          </a:bodyPr>
          <a:lstStyle>
            <a:lvl1pPr marL="457200" lvl="0" indent="-336550">
              <a:spcBef>
                <a:spcPts val="0"/>
              </a:spcBef>
              <a:spcAft>
                <a:spcPts val="0"/>
              </a:spcAft>
              <a:buSzPts val="1700"/>
              <a:buChar char="●"/>
              <a:defRPr sz="17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p:txBody>
      </p:sp>
      <p:sp>
        <p:nvSpPr>
          <p:cNvPr id="23" name="Google Shape;23;p5"/>
          <p:cNvSpPr txBox="1"/>
          <p:nvPr>
            <p:ph type="body" idx="2"/>
          </p:nvPr>
        </p:nvSpPr>
        <p:spPr>
          <a:xfrm>
            <a:off x="3995291" y="2395696"/>
            <a:ext cx="3306900" cy="7101900"/>
          </a:xfrm>
          <a:prstGeom prst="rect">
            <a:avLst/>
          </a:prstGeom>
        </p:spPr>
        <p:txBody>
          <a:bodyPr spcFirstLastPara="1" wrap="square" lIns="113750" tIns="113750" rIns="113750" bIns="113750" anchor="t" anchorCtr="0">
            <a:normAutofit/>
          </a:bodyPr>
          <a:lstStyle>
            <a:lvl1pPr marL="457200" lvl="0" indent="-336550">
              <a:spcBef>
                <a:spcPts val="0"/>
              </a:spcBef>
              <a:spcAft>
                <a:spcPts val="0"/>
              </a:spcAft>
              <a:buSzPts val="1700"/>
              <a:buChar char="●"/>
              <a:defRPr sz="17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p:txBody>
      </p:sp>
      <p:sp>
        <p:nvSpPr>
          <p:cNvPr id="24" name="Google Shape;24;p5"/>
          <p:cNvSpPr txBox="1"/>
          <p:nvPr>
            <p:ph type="sldNum" idx="12"/>
          </p:nvPr>
        </p:nvSpPr>
        <p:spPr>
          <a:xfrm>
            <a:off x="7004788" y="9693616"/>
            <a:ext cx="453600" cy="818100"/>
          </a:xfrm>
          <a:prstGeom prst="rect">
            <a:avLst/>
          </a:prstGeom>
        </p:spPr>
        <p:txBody>
          <a:bodyPr spcFirstLastPara="1" wrap="square" lIns="113750" tIns="113750" rIns="113750" bIns="1137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05" y="925091"/>
            <a:ext cx="7044600" cy="1190700"/>
          </a:xfrm>
          <a:prstGeom prst="rect">
            <a:avLst/>
          </a:prstGeom>
        </p:spPr>
        <p:txBody>
          <a:bodyPr spcFirstLastPara="1" wrap="square" lIns="113750" tIns="113750" rIns="113750" bIns="113750" anchor="t" anchorCtr="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7" name="Google Shape;27;p6"/>
          <p:cNvSpPr txBox="1"/>
          <p:nvPr>
            <p:ph type="sldNum" idx="12"/>
          </p:nvPr>
        </p:nvSpPr>
        <p:spPr>
          <a:xfrm>
            <a:off x="7004788" y="9693616"/>
            <a:ext cx="453600" cy="818100"/>
          </a:xfrm>
          <a:prstGeom prst="rect">
            <a:avLst/>
          </a:prstGeom>
        </p:spPr>
        <p:txBody>
          <a:bodyPr spcFirstLastPara="1" wrap="square" lIns="113750" tIns="113750" rIns="113750" bIns="1137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05" y="1154948"/>
            <a:ext cx="2321700" cy="1570800"/>
          </a:xfrm>
          <a:prstGeom prst="rect">
            <a:avLst/>
          </a:prstGeom>
        </p:spPr>
        <p:txBody>
          <a:bodyPr spcFirstLastPara="1" wrap="square" lIns="113750" tIns="113750" rIns="113750" bIns="113750" anchor="b"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0" name="Google Shape;30;p7"/>
          <p:cNvSpPr txBox="1"/>
          <p:nvPr>
            <p:ph type="body" idx="1"/>
          </p:nvPr>
        </p:nvSpPr>
        <p:spPr>
          <a:xfrm>
            <a:off x="257705" y="2888617"/>
            <a:ext cx="2321700" cy="6609000"/>
          </a:xfrm>
          <a:prstGeom prst="rect">
            <a:avLst/>
          </a:prstGeom>
        </p:spPr>
        <p:txBody>
          <a:bodyPr spcFirstLastPara="1" wrap="square" lIns="113750" tIns="113750" rIns="113750" bIns="113750" anchor="t" anchorCtr="0">
            <a:normAutofit/>
          </a:bodyPr>
          <a:lstStyle>
            <a:lvl1pPr marL="457200" lvl="0" indent="-323850">
              <a:spcBef>
                <a:spcPts val="0"/>
              </a:spcBef>
              <a:spcAft>
                <a:spcPts val="0"/>
              </a:spcAft>
              <a:buSzPts val="1500"/>
              <a:buChar char="●"/>
              <a:defRPr sz="15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p:txBody>
      </p:sp>
      <p:sp>
        <p:nvSpPr>
          <p:cNvPr id="31" name="Google Shape;31;p7"/>
          <p:cNvSpPr txBox="1"/>
          <p:nvPr>
            <p:ph type="sldNum" idx="12"/>
          </p:nvPr>
        </p:nvSpPr>
        <p:spPr>
          <a:xfrm>
            <a:off x="7004788" y="9693616"/>
            <a:ext cx="453600" cy="818100"/>
          </a:xfrm>
          <a:prstGeom prst="rect">
            <a:avLst/>
          </a:prstGeom>
        </p:spPr>
        <p:txBody>
          <a:bodyPr spcFirstLastPara="1" wrap="square" lIns="113750" tIns="113750" rIns="113750" bIns="1137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325" y="935745"/>
            <a:ext cx="5264700" cy="8503800"/>
          </a:xfrm>
          <a:prstGeom prst="rect">
            <a:avLst/>
          </a:prstGeom>
        </p:spPr>
        <p:txBody>
          <a:bodyPr spcFirstLastPara="1" wrap="square" lIns="113750" tIns="113750" rIns="113750" bIns="113750" anchor="ctr" anchorCtr="0">
            <a:norm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34" name="Google Shape;34;p8"/>
          <p:cNvSpPr txBox="1"/>
          <p:nvPr>
            <p:ph type="sldNum" idx="12"/>
          </p:nvPr>
        </p:nvSpPr>
        <p:spPr>
          <a:xfrm>
            <a:off x="7004788" y="9693616"/>
            <a:ext cx="453600" cy="818100"/>
          </a:xfrm>
          <a:prstGeom prst="rect">
            <a:avLst/>
          </a:prstGeom>
        </p:spPr>
        <p:txBody>
          <a:bodyPr spcFirstLastPara="1" wrap="square" lIns="113750" tIns="113750" rIns="113750" bIns="1137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spcFirstLastPara="1" wrap="square" lIns="113750" tIns="113750" rIns="113750" bIns="113750" anchor="ctr" anchorCtr="0">
            <a:noAutofit/>
          </a:bodyPr>
          <a:lstStyle/>
          <a:p>
            <a:pPr marL="0" lvl="0" indent="0" algn="l" rtl="0">
              <a:spcBef>
                <a:spcPts val="0"/>
              </a:spcBef>
              <a:spcAft>
                <a:spcPts val="0"/>
              </a:spcAft>
              <a:buNone/>
            </a:pPr>
          </a:p>
        </p:txBody>
      </p:sp>
      <p:sp>
        <p:nvSpPr>
          <p:cNvPr id="37" name="Google Shape;37;p9"/>
          <p:cNvSpPr txBox="1"/>
          <p:nvPr>
            <p:ph type="title"/>
          </p:nvPr>
        </p:nvSpPr>
        <p:spPr>
          <a:xfrm>
            <a:off x="219508" y="2563450"/>
            <a:ext cx="3344400" cy="3081300"/>
          </a:xfrm>
          <a:prstGeom prst="rect">
            <a:avLst/>
          </a:prstGeom>
        </p:spPr>
        <p:txBody>
          <a:bodyPr spcFirstLastPara="1" wrap="square" lIns="113750" tIns="113750" rIns="113750" bIns="113750"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8" name="Google Shape;38;p9"/>
          <p:cNvSpPr txBox="1"/>
          <p:nvPr>
            <p:ph type="subTitle" idx="1"/>
          </p:nvPr>
        </p:nvSpPr>
        <p:spPr>
          <a:xfrm>
            <a:off x="219508" y="5826865"/>
            <a:ext cx="3344400" cy="2567400"/>
          </a:xfrm>
          <a:prstGeom prst="rect">
            <a:avLst/>
          </a:prstGeom>
        </p:spPr>
        <p:txBody>
          <a:bodyPr spcFirstLastPara="1" wrap="square" lIns="113750" tIns="113750" rIns="113750" bIns="113750" anchor="t" anchorCtr="0">
            <a:normAutofit/>
          </a:bodyPr>
          <a:lstStyle>
            <a:lvl1pPr lvl="0" algn="ctr">
              <a:lnSpc>
                <a:spcPct val="100000"/>
              </a:lnSpc>
              <a:spcBef>
                <a:spcPts val="0"/>
              </a:spcBef>
              <a:spcAft>
                <a:spcPts val="0"/>
              </a:spcAft>
              <a:buSzPts val="2600"/>
              <a:buNone/>
              <a:defRPr sz="2600"/>
            </a:lvl1pPr>
            <a:lvl2pPr lvl="1" algn="ctr">
              <a:lnSpc>
                <a:spcPct val="100000"/>
              </a:lnSpc>
              <a:spcBef>
                <a:spcPts val="0"/>
              </a:spcBef>
              <a:spcAft>
                <a:spcPts val="0"/>
              </a:spcAft>
              <a:buSzPts val="2600"/>
              <a:buNone/>
              <a:defRPr sz="2600"/>
            </a:lvl2pPr>
            <a:lvl3pPr lvl="2" algn="ctr">
              <a:lnSpc>
                <a:spcPct val="100000"/>
              </a:lnSpc>
              <a:spcBef>
                <a:spcPts val="0"/>
              </a:spcBef>
              <a:spcAft>
                <a:spcPts val="0"/>
              </a:spcAft>
              <a:buSzPts val="2600"/>
              <a:buNone/>
              <a:defRPr sz="2600"/>
            </a:lvl3pPr>
            <a:lvl4pPr lvl="3" algn="ctr">
              <a:lnSpc>
                <a:spcPct val="100000"/>
              </a:lnSpc>
              <a:spcBef>
                <a:spcPts val="0"/>
              </a:spcBef>
              <a:spcAft>
                <a:spcPts val="0"/>
              </a:spcAft>
              <a:buSzPts val="2600"/>
              <a:buNone/>
              <a:defRPr sz="2600"/>
            </a:lvl4pPr>
            <a:lvl5pPr lvl="4" algn="ctr">
              <a:lnSpc>
                <a:spcPct val="100000"/>
              </a:lnSpc>
              <a:spcBef>
                <a:spcPts val="0"/>
              </a:spcBef>
              <a:spcAft>
                <a:spcPts val="0"/>
              </a:spcAft>
              <a:buSzPts val="2600"/>
              <a:buNone/>
              <a:defRPr sz="2600"/>
            </a:lvl5pPr>
            <a:lvl6pPr lvl="5" algn="ctr">
              <a:lnSpc>
                <a:spcPct val="100000"/>
              </a:lnSpc>
              <a:spcBef>
                <a:spcPts val="0"/>
              </a:spcBef>
              <a:spcAft>
                <a:spcPts val="0"/>
              </a:spcAft>
              <a:buSzPts val="2600"/>
              <a:buNone/>
              <a:defRPr sz="2600"/>
            </a:lvl6pPr>
            <a:lvl7pPr lvl="6" algn="ctr">
              <a:lnSpc>
                <a:spcPct val="100000"/>
              </a:lnSpc>
              <a:spcBef>
                <a:spcPts val="0"/>
              </a:spcBef>
              <a:spcAft>
                <a:spcPts val="0"/>
              </a:spcAft>
              <a:buSzPts val="2600"/>
              <a:buNone/>
              <a:defRPr sz="2600"/>
            </a:lvl7pPr>
            <a:lvl8pPr lvl="7" algn="ctr">
              <a:lnSpc>
                <a:spcPct val="100000"/>
              </a:lnSpc>
              <a:spcBef>
                <a:spcPts val="0"/>
              </a:spcBef>
              <a:spcAft>
                <a:spcPts val="0"/>
              </a:spcAft>
              <a:buSzPts val="2600"/>
              <a:buNone/>
              <a:defRPr sz="2600"/>
            </a:lvl8pPr>
            <a:lvl9pPr lvl="8" algn="ctr">
              <a:lnSpc>
                <a:spcPct val="100000"/>
              </a:lnSpc>
              <a:spcBef>
                <a:spcPts val="0"/>
              </a:spcBef>
              <a:spcAft>
                <a:spcPts val="0"/>
              </a:spcAft>
              <a:buSzPts val="2600"/>
              <a:buNone/>
              <a:defRPr sz="2600"/>
            </a:lvl9pPr>
          </a:lstStyle>
          <a:p/>
        </p:txBody>
      </p:sp>
      <p:sp>
        <p:nvSpPr>
          <p:cNvPr id="39" name="Google Shape;39;p9"/>
          <p:cNvSpPr txBox="1"/>
          <p:nvPr>
            <p:ph type="body" idx="2"/>
          </p:nvPr>
        </p:nvSpPr>
        <p:spPr>
          <a:xfrm>
            <a:off x="4083839" y="1505164"/>
            <a:ext cx="3172200" cy="7681200"/>
          </a:xfrm>
          <a:prstGeom prst="rect">
            <a:avLst/>
          </a:prstGeom>
        </p:spPr>
        <p:txBody>
          <a:bodyPr spcFirstLastPara="1" wrap="square" lIns="113750" tIns="113750" rIns="113750" bIns="113750" anchor="ctr" anchorCtr="0">
            <a:normAutofit/>
          </a:bodyPr>
          <a:lstStyle>
            <a:lvl1pPr marL="457200" lvl="0" indent="-368300">
              <a:spcBef>
                <a:spcPts val="0"/>
              </a:spcBef>
              <a:spcAft>
                <a:spcPts val="0"/>
              </a:spcAft>
              <a:buSzPts val="2200"/>
              <a:buChar char="●"/>
              <a:defRPr/>
            </a:lvl1pPr>
            <a:lvl2pPr marL="914400" lvl="1" indent="-336550">
              <a:spcBef>
                <a:spcPts val="0"/>
              </a:spcBef>
              <a:spcAft>
                <a:spcPts val="0"/>
              </a:spcAft>
              <a:buSzPts val="1700"/>
              <a:buChar char="○"/>
              <a:defRPr/>
            </a:lvl2pPr>
            <a:lvl3pPr marL="1371600" lvl="2" indent="-336550">
              <a:spcBef>
                <a:spcPts val="0"/>
              </a:spcBef>
              <a:spcAft>
                <a:spcPts val="0"/>
              </a:spcAft>
              <a:buSzPts val="1700"/>
              <a:buChar char="■"/>
              <a:defRPr/>
            </a:lvl3pPr>
            <a:lvl4pPr marL="1828800" lvl="3" indent="-336550">
              <a:spcBef>
                <a:spcPts val="0"/>
              </a:spcBef>
              <a:spcAft>
                <a:spcPts val="0"/>
              </a:spcAft>
              <a:buSzPts val="1700"/>
              <a:buChar char="●"/>
              <a:defRPr/>
            </a:lvl4pPr>
            <a:lvl5pPr marL="2286000" lvl="4" indent="-336550">
              <a:spcBef>
                <a:spcPts val="0"/>
              </a:spcBef>
              <a:spcAft>
                <a:spcPts val="0"/>
              </a:spcAft>
              <a:buSzPts val="1700"/>
              <a:buChar char="○"/>
              <a:defRPr/>
            </a:lvl5pPr>
            <a:lvl6pPr marL="2743200" lvl="5" indent="-336550">
              <a:spcBef>
                <a:spcPts val="0"/>
              </a:spcBef>
              <a:spcAft>
                <a:spcPts val="0"/>
              </a:spcAft>
              <a:buSzPts val="1700"/>
              <a:buChar char="■"/>
              <a:defRPr/>
            </a:lvl6pPr>
            <a:lvl7pPr marL="3200400" lvl="6" indent="-336550">
              <a:spcBef>
                <a:spcPts val="0"/>
              </a:spcBef>
              <a:spcAft>
                <a:spcPts val="0"/>
              </a:spcAft>
              <a:buSzPts val="1700"/>
              <a:buChar char="●"/>
              <a:defRPr/>
            </a:lvl7pPr>
            <a:lvl8pPr marL="3657600" lvl="7" indent="-336550">
              <a:spcBef>
                <a:spcPts val="0"/>
              </a:spcBef>
              <a:spcAft>
                <a:spcPts val="0"/>
              </a:spcAft>
              <a:buSzPts val="1700"/>
              <a:buChar char="○"/>
              <a:defRPr/>
            </a:lvl8pPr>
            <a:lvl9pPr marL="4114800" lvl="8" indent="-336550">
              <a:spcBef>
                <a:spcPts val="0"/>
              </a:spcBef>
              <a:spcAft>
                <a:spcPts val="0"/>
              </a:spcAft>
              <a:buSzPts val="1700"/>
              <a:buChar char="■"/>
              <a:defRPr/>
            </a:lvl9pPr>
          </a:lstStyle>
          <a:p/>
        </p:txBody>
      </p:sp>
      <p:sp>
        <p:nvSpPr>
          <p:cNvPr id="40" name="Google Shape;40;p9"/>
          <p:cNvSpPr txBox="1"/>
          <p:nvPr>
            <p:ph type="sldNum" idx="12"/>
          </p:nvPr>
        </p:nvSpPr>
        <p:spPr>
          <a:xfrm>
            <a:off x="7004788" y="9693616"/>
            <a:ext cx="453600" cy="818100"/>
          </a:xfrm>
          <a:prstGeom prst="rect">
            <a:avLst/>
          </a:prstGeom>
        </p:spPr>
        <p:txBody>
          <a:bodyPr spcFirstLastPara="1" wrap="square" lIns="113750" tIns="113750" rIns="113750" bIns="1137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41" name="Shape 41"/>
        <p:cNvGrpSpPr/>
        <p:nvPr/>
      </p:nvGrpSpPr>
      <p:grpSpPr>
        <a:xfrm>
          <a:off x="0" y="0"/>
          <a:ext cx="0" cy="0"/>
          <a:chOff x="0" y="0"/>
          <a:chExt cx="0" cy="0"/>
        </a:xfrm>
      </p:grpSpPr>
      <p:sp>
        <p:nvSpPr>
          <p:cNvPr id="42" name="Google Shape;42;p10"/>
          <p:cNvSpPr txBox="1"/>
          <p:nvPr>
            <p:ph type="body" idx="1"/>
          </p:nvPr>
        </p:nvSpPr>
        <p:spPr>
          <a:xfrm>
            <a:off x="257705" y="8794266"/>
            <a:ext cx="4959600" cy="1257900"/>
          </a:xfrm>
          <a:prstGeom prst="rect">
            <a:avLst/>
          </a:prstGeom>
        </p:spPr>
        <p:txBody>
          <a:bodyPr spcFirstLastPara="1" wrap="square" lIns="113750" tIns="113750" rIns="113750" bIns="113750" anchor="ctr" anchorCtr="0">
            <a:normAutofit/>
          </a:bodyPr>
          <a:lstStyle>
            <a:lvl1pPr marL="457200" lvl="0" indent="-228600">
              <a:lnSpc>
                <a:spcPct val="100000"/>
              </a:lnSpc>
              <a:spcBef>
                <a:spcPts val="0"/>
              </a:spcBef>
              <a:spcAft>
                <a:spcPts val="0"/>
              </a:spcAft>
              <a:buSzPts val="2200"/>
              <a:buNone/>
              <a:defRPr/>
            </a:lvl1pPr>
          </a:lstStyle>
          <a:p/>
        </p:txBody>
      </p:sp>
      <p:sp>
        <p:nvSpPr>
          <p:cNvPr id="43" name="Google Shape;43;p10"/>
          <p:cNvSpPr txBox="1"/>
          <p:nvPr>
            <p:ph type="sldNum" idx="12"/>
          </p:nvPr>
        </p:nvSpPr>
        <p:spPr>
          <a:xfrm>
            <a:off x="7004788" y="9693616"/>
            <a:ext cx="453600" cy="818100"/>
          </a:xfrm>
          <a:prstGeom prst="rect">
            <a:avLst/>
          </a:prstGeom>
        </p:spPr>
        <p:txBody>
          <a:bodyPr spcFirstLastPara="1" wrap="square" lIns="113750" tIns="113750" rIns="113750" bIns="1137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44" name="Shape 44"/>
        <p:cNvGrpSpPr/>
        <p:nvPr/>
      </p:nvGrpSpPr>
      <p:grpSpPr>
        <a:xfrm>
          <a:off x="0" y="0"/>
          <a:ext cx="0" cy="0"/>
          <a:chOff x="0" y="0"/>
          <a:chExt cx="0" cy="0"/>
        </a:xfrm>
      </p:grpSpPr>
      <p:sp>
        <p:nvSpPr>
          <p:cNvPr id="45" name="Google Shape;45;p11"/>
          <p:cNvSpPr txBox="1"/>
          <p:nvPr>
            <p:ph type="title" hasCustomPrompt="1"/>
          </p:nvPr>
        </p:nvSpPr>
        <p:spPr>
          <a:xfrm>
            <a:off x="257705" y="2299346"/>
            <a:ext cx="7044600" cy="4081800"/>
          </a:xfrm>
          <a:prstGeom prst="rect">
            <a:avLst/>
          </a:prstGeom>
        </p:spPr>
        <p:txBody>
          <a:bodyPr spcFirstLastPara="1" wrap="square" lIns="113750" tIns="113750" rIns="113750" bIns="113750" anchor="b" anchorCtr="0">
            <a:normAutofit/>
          </a:bodyPr>
          <a:lstStyle>
            <a:lvl1pPr lvl="0" algn="ctr">
              <a:spcBef>
                <a:spcPts val="0"/>
              </a:spcBef>
              <a:spcAft>
                <a:spcPts val="0"/>
              </a:spcAft>
              <a:buSzPts val="14900"/>
              <a:buNone/>
              <a:defRPr sz="14900"/>
            </a:lvl1pPr>
            <a:lvl2pPr lvl="1" algn="ctr">
              <a:spcBef>
                <a:spcPts val="0"/>
              </a:spcBef>
              <a:spcAft>
                <a:spcPts val="0"/>
              </a:spcAft>
              <a:buSzPts val="14900"/>
              <a:buNone/>
              <a:defRPr sz="14900"/>
            </a:lvl2pPr>
            <a:lvl3pPr lvl="2" algn="ctr">
              <a:spcBef>
                <a:spcPts val="0"/>
              </a:spcBef>
              <a:spcAft>
                <a:spcPts val="0"/>
              </a:spcAft>
              <a:buSzPts val="14900"/>
              <a:buNone/>
              <a:defRPr sz="14900"/>
            </a:lvl3pPr>
            <a:lvl4pPr lvl="3" algn="ctr">
              <a:spcBef>
                <a:spcPts val="0"/>
              </a:spcBef>
              <a:spcAft>
                <a:spcPts val="0"/>
              </a:spcAft>
              <a:buSzPts val="14900"/>
              <a:buNone/>
              <a:defRPr sz="14900"/>
            </a:lvl4pPr>
            <a:lvl5pPr lvl="4" algn="ctr">
              <a:spcBef>
                <a:spcPts val="0"/>
              </a:spcBef>
              <a:spcAft>
                <a:spcPts val="0"/>
              </a:spcAft>
              <a:buSzPts val="14900"/>
              <a:buNone/>
              <a:defRPr sz="14900"/>
            </a:lvl5pPr>
            <a:lvl6pPr lvl="5" algn="ctr">
              <a:spcBef>
                <a:spcPts val="0"/>
              </a:spcBef>
              <a:spcAft>
                <a:spcPts val="0"/>
              </a:spcAft>
              <a:buSzPts val="14900"/>
              <a:buNone/>
              <a:defRPr sz="14900"/>
            </a:lvl6pPr>
            <a:lvl7pPr lvl="6" algn="ctr">
              <a:spcBef>
                <a:spcPts val="0"/>
              </a:spcBef>
              <a:spcAft>
                <a:spcPts val="0"/>
              </a:spcAft>
              <a:buSzPts val="14900"/>
              <a:buNone/>
              <a:defRPr sz="14900"/>
            </a:lvl7pPr>
            <a:lvl8pPr lvl="7" algn="ctr">
              <a:spcBef>
                <a:spcPts val="0"/>
              </a:spcBef>
              <a:spcAft>
                <a:spcPts val="0"/>
              </a:spcAft>
              <a:buSzPts val="14900"/>
              <a:buNone/>
              <a:defRPr sz="14900"/>
            </a:lvl8pPr>
            <a:lvl9pPr lvl="8" algn="ctr">
              <a:spcBef>
                <a:spcPts val="0"/>
              </a:spcBef>
              <a:spcAft>
                <a:spcPts val="0"/>
              </a:spcAft>
              <a:buSzPts val="14900"/>
              <a:buNone/>
              <a:defRPr sz="14900"/>
            </a:lvl9pPr>
          </a:lstStyle>
          <a:p>
            <a:r>
              <a:t>xx%</a:t>
            </a:r>
          </a:p>
        </p:txBody>
      </p:sp>
      <p:sp>
        <p:nvSpPr>
          <p:cNvPr id="46" name="Google Shape;46;p11"/>
          <p:cNvSpPr txBox="1"/>
          <p:nvPr>
            <p:ph type="body" idx="1"/>
          </p:nvPr>
        </p:nvSpPr>
        <p:spPr>
          <a:xfrm>
            <a:off x="257705" y="6552657"/>
            <a:ext cx="7044600" cy="2703900"/>
          </a:xfrm>
          <a:prstGeom prst="rect">
            <a:avLst/>
          </a:prstGeom>
        </p:spPr>
        <p:txBody>
          <a:bodyPr spcFirstLastPara="1" wrap="square" lIns="113750" tIns="113750" rIns="113750" bIns="113750" anchor="t" anchorCtr="0">
            <a:normAutofit/>
          </a:bodyPr>
          <a:lstStyle>
            <a:lvl1pPr marL="457200" lvl="0" indent="-368300" algn="ctr">
              <a:spcBef>
                <a:spcPts val="0"/>
              </a:spcBef>
              <a:spcAft>
                <a:spcPts val="0"/>
              </a:spcAft>
              <a:buSzPts val="2200"/>
              <a:buChar char="●"/>
              <a:defRPr/>
            </a:lvl1pPr>
            <a:lvl2pPr marL="914400" lvl="1" indent="-336550" algn="ctr">
              <a:spcBef>
                <a:spcPts val="0"/>
              </a:spcBef>
              <a:spcAft>
                <a:spcPts val="0"/>
              </a:spcAft>
              <a:buSzPts val="1700"/>
              <a:buChar char="○"/>
              <a:defRPr/>
            </a:lvl2pPr>
            <a:lvl3pPr marL="1371600" lvl="2" indent="-336550" algn="ctr">
              <a:spcBef>
                <a:spcPts val="0"/>
              </a:spcBef>
              <a:spcAft>
                <a:spcPts val="0"/>
              </a:spcAft>
              <a:buSzPts val="1700"/>
              <a:buChar char="■"/>
              <a:defRPr/>
            </a:lvl3pPr>
            <a:lvl4pPr marL="1828800" lvl="3" indent="-336550" algn="ctr">
              <a:spcBef>
                <a:spcPts val="0"/>
              </a:spcBef>
              <a:spcAft>
                <a:spcPts val="0"/>
              </a:spcAft>
              <a:buSzPts val="1700"/>
              <a:buChar char="●"/>
              <a:defRPr/>
            </a:lvl4pPr>
            <a:lvl5pPr marL="2286000" lvl="4" indent="-336550" algn="ctr">
              <a:spcBef>
                <a:spcPts val="0"/>
              </a:spcBef>
              <a:spcAft>
                <a:spcPts val="0"/>
              </a:spcAft>
              <a:buSzPts val="1700"/>
              <a:buChar char="○"/>
              <a:defRPr/>
            </a:lvl5pPr>
            <a:lvl6pPr marL="2743200" lvl="5" indent="-336550" algn="ctr">
              <a:spcBef>
                <a:spcPts val="0"/>
              </a:spcBef>
              <a:spcAft>
                <a:spcPts val="0"/>
              </a:spcAft>
              <a:buSzPts val="1700"/>
              <a:buChar char="■"/>
              <a:defRPr/>
            </a:lvl6pPr>
            <a:lvl7pPr marL="3200400" lvl="6" indent="-336550" algn="ctr">
              <a:spcBef>
                <a:spcPts val="0"/>
              </a:spcBef>
              <a:spcAft>
                <a:spcPts val="0"/>
              </a:spcAft>
              <a:buSzPts val="1700"/>
              <a:buChar char="●"/>
              <a:defRPr/>
            </a:lvl7pPr>
            <a:lvl8pPr marL="3657600" lvl="7" indent="-336550" algn="ctr">
              <a:spcBef>
                <a:spcPts val="0"/>
              </a:spcBef>
              <a:spcAft>
                <a:spcPts val="0"/>
              </a:spcAft>
              <a:buSzPts val="1700"/>
              <a:buChar char="○"/>
              <a:defRPr/>
            </a:lvl8pPr>
            <a:lvl9pPr marL="4114800" lvl="8" indent="-336550" algn="ctr">
              <a:spcBef>
                <a:spcPts val="0"/>
              </a:spcBef>
              <a:spcAft>
                <a:spcPts val="0"/>
              </a:spcAft>
              <a:buSzPts val="1700"/>
              <a:buChar char="■"/>
              <a:defRPr/>
            </a:lvl9pPr>
          </a:lstStyle>
          <a:p/>
        </p:txBody>
      </p:sp>
      <p:sp>
        <p:nvSpPr>
          <p:cNvPr id="47" name="Google Shape;47;p11"/>
          <p:cNvSpPr txBox="1"/>
          <p:nvPr>
            <p:ph type="sldNum" idx="12"/>
          </p:nvPr>
        </p:nvSpPr>
        <p:spPr>
          <a:xfrm>
            <a:off x="7004788" y="9693616"/>
            <a:ext cx="453600" cy="818100"/>
          </a:xfrm>
          <a:prstGeom prst="rect">
            <a:avLst/>
          </a:prstGeom>
        </p:spPr>
        <p:txBody>
          <a:bodyPr spcFirstLastPara="1" wrap="square" lIns="113750" tIns="113750" rIns="113750" bIns="1137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48" name="Shape 48"/>
        <p:cNvGrpSpPr/>
        <p:nvPr/>
      </p:nvGrpSpPr>
      <p:grpSpPr>
        <a:xfrm>
          <a:off x="0" y="0"/>
          <a:ext cx="0" cy="0"/>
          <a:chOff x="0" y="0"/>
          <a:chExt cx="0" cy="0"/>
        </a:xfrm>
      </p:grpSpPr>
      <p:sp>
        <p:nvSpPr>
          <p:cNvPr id="49" name="Google Shape;49;p12"/>
          <p:cNvSpPr txBox="1"/>
          <p:nvPr>
            <p:ph type="sldNum" idx="12"/>
          </p:nvPr>
        </p:nvSpPr>
        <p:spPr>
          <a:xfrm>
            <a:off x="7004788" y="9693616"/>
            <a:ext cx="453600" cy="818100"/>
          </a:xfrm>
          <a:prstGeom prst="rect">
            <a:avLst/>
          </a:prstGeom>
        </p:spPr>
        <p:txBody>
          <a:bodyPr spcFirstLastPara="1" wrap="square" lIns="113750" tIns="113750" rIns="113750" bIns="1137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Google Shape;6;p1"/>
          <p:cNvSpPr txBox="1"/>
          <p:nvPr>
            <p:ph type="title"/>
          </p:nvPr>
        </p:nvSpPr>
        <p:spPr>
          <a:xfrm>
            <a:off x="257705" y="925091"/>
            <a:ext cx="7044600" cy="1190700"/>
          </a:xfrm>
          <a:prstGeom prst="rect">
            <a:avLst/>
          </a:prstGeom>
          <a:noFill/>
          <a:ln>
            <a:noFill/>
          </a:ln>
        </p:spPr>
        <p:txBody>
          <a:bodyPr spcFirstLastPara="1" wrap="square" lIns="113750" tIns="113750" rIns="113750" bIns="113750" anchor="t" anchorCtr="0">
            <a:norm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None/>
              <a:defRPr sz="3500">
                <a:solidFill>
                  <a:schemeClr val="dk1"/>
                </a:solidFill>
              </a:defRPr>
            </a:lvl2pPr>
            <a:lvl3pPr lvl="2">
              <a:spcBef>
                <a:spcPts val="0"/>
              </a:spcBef>
              <a:spcAft>
                <a:spcPts val="0"/>
              </a:spcAft>
              <a:buClr>
                <a:schemeClr val="dk1"/>
              </a:buClr>
              <a:buSzPts val="3500"/>
              <a:buNone/>
              <a:defRPr sz="3500">
                <a:solidFill>
                  <a:schemeClr val="dk1"/>
                </a:solidFill>
              </a:defRPr>
            </a:lvl3pPr>
            <a:lvl4pPr lvl="3">
              <a:spcBef>
                <a:spcPts val="0"/>
              </a:spcBef>
              <a:spcAft>
                <a:spcPts val="0"/>
              </a:spcAft>
              <a:buClr>
                <a:schemeClr val="dk1"/>
              </a:buClr>
              <a:buSzPts val="3500"/>
              <a:buNone/>
              <a:defRPr sz="3500">
                <a:solidFill>
                  <a:schemeClr val="dk1"/>
                </a:solidFill>
              </a:defRPr>
            </a:lvl4pPr>
            <a:lvl5pPr lvl="4">
              <a:spcBef>
                <a:spcPts val="0"/>
              </a:spcBef>
              <a:spcAft>
                <a:spcPts val="0"/>
              </a:spcAft>
              <a:buClr>
                <a:schemeClr val="dk1"/>
              </a:buClr>
              <a:buSzPts val="3500"/>
              <a:buNone/>
              <a:defRPr sz="3500">
                <a:solidFill>
                  <a:schemeClr val="dk1"/>
                </a:solidFill>
              </a:defRPr>
            </a:lvl5pPr>
            <a:lvl6pPr lvl="5">
              <a:spcBef>
                <a:spcPts val="0"/>
              </a:spcBef>
              <a:spcAft>
                <a:spcPts val="0"/>
              </a:spcAft>
              <a:buClr>
                <a:schemeClr val="dk1"/>
              </a:buClr>
              <a:buSzPts val="3500"/>
              <a:buNone/>
              <a:defRPr sz="3500">
                <a:solidFill>
                  <a:schemeClr val="dk1"/>
                </a:solidFill>
              </a:defRPr>
            </a:lvl6pPr>
            <a:lvl7pPr lvl="6">
              <a:spcBef>
                <a:spcPts val="0"/>
              </a:spcBef>
              <a:spcAft>
                <a:spcPts val="0"/>
              </a:spcAft>
              <a:buClr>
                <a:schemeClr val="dk1"/>
              </a:buClr>
              <a:buSzPts val="3500"/>
              <a:buNone/>
              <a:defRPr sz="3500">
                <a:solidFill>
                  <a:schemeClr val="dk1"/>
                </a:solidFill>
              </a:defRPr>
            </a:lvl7pPr>
            <a:lvl8pPr lvl="7">
              <a:spcBef>
                <a:spcPts val="0"/>
              </a:spcBef>
              <a:spcAft>
                <a:spcPts val="0"/>
              </a:spcAft>
              <a:buClr>
                <a:schemeClr val="dk1"/>
              </a:buClr>
              <a:buSzPts val="3500"/>
              <a:buNone/>
              <a:defRPr sz="3500">
                <a:solidFill>
                  <a:schemeClr val="dk1"/>
                </a:solidFill>
              </a:defRPr>
            </a:lvl8pPr>
            <a:lvl9pPr lvl="8">
              <a:spcBef>
                <a:spcPts val="0"/>
              </a:spcBef>
              <a:spcAft>
                <a:spcPts val="0"/>
              </a:spcAft>
              <a:buClr>
                <a:schemeClr val="dk1"/>
              </a:buClr>
              <a:buSzPts val="3500"/>
              <a:buNone/>
              <a:defRPr sz="3500">
                <a:solidFill>
                  <a:schemeClr val="dk1"/>
                </a:solidFill>
              </a:defRPr>
            </a:lvl9pPr>
          </a:lstStyle>
          <a:p/>
        </p:txBody>
      </p:sp>
      <p:sp>
        <p:nvSpPr>
          <p:cNvPr id="7" name="Google Shape;7;p1"/>
          <p:cNvSpPr txBox="1"/>
          <p:nvPr>
            <p:ph type="body" idx="1"/>
          </p:nvPr>
        </p:nvSpPr>
        <p:spPr>
          <a:xfrm>
            <a:off x="257705" y="2395696"/>
            <a:ext cx="7044600" cy="7101900"/>
          </a:xfrm>
          <a:prstGeom prst="rect">
            <a:avLst/>
          </a:prstGeom>
          <a:noFill/>
          <a:ln>
            <a:noFill/>
          </a:ln>
        </p:spPr>
        <p:txBody>
          <a:bodyPr spcFirstLastPara="1" wrap="square" lIns="113750" tIns="113750" rIns="113750" bIns="113750" anchor="t" anchorCtr="0">
            <a:normAutofit/>
          </a:bodyPr>
          <a:lstStyle>
            <a:lvl1pPr marL="457200" lvl="0" indent="-368300">
              <a:lnSpc>
                <a:spcPct val="115000"/>
              </a:lnSpc>
              <a:spcBef>
                <a:spcPts val="0"/>
              </a:spcBef>
              <a:spcAft>
                <a:spcPts val="0"/>
              </a:spcAft>
              <a:buClr>
                <a:schemeClr val="dk2"/>
              </a:buClr>
              <a:buSzPts val="2200"/>
              <a:buChar char="●"/>
              <a:defRPr sz="2200">
                <a:solidFill>
                  <a:schemeClr val="dk2"/>
                </a:solidFill>
              </a:defRPr>
            </a:lvl1pPr>
            <a:lvl2pPr marL="914400" lvl="1" indent="-336550">
              <a:lnSpc>
                <a:spcPct val="115000"/>
              </a:lnSpc>
              <a:spcBef>
                <a:spcPts val="0"/>
              </a:spcBef>
              <a:spcAft>
                <a:spcPts val="0"/>
              </a:spcAft>
              <a:buClr>
                <a:schemeClr val="dk2"/>
              </a:buClr>
              <a:buSzPts val="1700"/>
              <a:buChar char="○"/>
              <a:defRPr sz="1700">
                <a:solidFill>
                  <a:schemeClr val="dk2"/>
                </a:solidFill>
              </a:defRPr>
            </a:lvl2pPr>
            <a:lvl3pPr marL="1371600" lvl="2" indent="-336550">
              <a:lnSpc>
                <a:spcPct val="115000"/>
              </a:lnSpc>
              <a:spcBef>
                <a:spcPts val="0"/>
              </a:spcBef>
              <a:spcAft>
                <a:spcPts val="0"/>
              </a:spcAft>
              <a:buClr>
                <a:schemeClr val="dk2"/>
              </a:buClr>
              <a:buSzPts val="1700"/>
              <a:buChar char="■"/>
              <a:defRPr sz="1700">
                <a:solidFill>
                  <a:schemeClr val="dk2"/>
                </a:solidFill>
              </a:defRPr>
            </a:lvl3pPr>
            <a:lvl4pPr marL="1828800" lvl="3" indent="-336550">
              <a:lnSpc>
                <a:spcPct val="115000"/>
              </a:lnSpc>
              <a:spcBef>
                <a:spcPts val="0"/>
              </a:spcBef>
              <a:spcAft>
                <a:spcPts val="0"/>
              </a:spcAft>
              <a:buClr>
                <a:schemeClr val="dk2"/>
              </a:buClr>
              <a:buSzPts val="1700"/>
              <a:buChar char="●"/>
              <a:defRPr sz="1700">
                <a:solidFill>
                  <a:schemeClr val="dk2"/>
                </a:solidFill>
              </a:defRPr>
            </a:lvl4pPr>
            <a:lvl5pPr marL="2286000" lvl="4" indent="-336550">
              <a:lnSpc>
                <a:spcPct val="115000"/>
              </a:lnSpc>
              <a:spcBef>
                <a:spcPts val="0"/>
              </a:spcBef>
              <a:spcAft>
                <a:spcPts val="0"/>
              </a:spcAft>
              <a:buClr>
                <a:schemeClr val="dk2"/>
              </a:buClr>
              <a:buSzPts val="1700"/>
              <a:buChar char="○"/>
              <a:defRPr sz="1700">
                <a:solidFill>
                  <a:schemeClr val="dk2"/>
                </a:solidFill>
              </a:defRPr>
            </a:lvl5pPr>
            <a:lvl6pPr marL="2743200" lvl="5" indent="-336550">
              <a:lnSpc>
                <a:spcPct val="115000"/>
              </a:lnSpc>
              <a:spcBef>
                <a:spcPts val="0"/>
              </a:spcBef>
              <a:spcAft>
                <a:spcPts val="0"/>
              </a:spcAft>
              <a:buClr>
                <a:schemeClr val="dk2"/>
              </a:buClr>
              <a:buSzPts val="1700"/>
              <a:buChar char="■"/>
              <a:defRPr sz="1700">
                <a:solidFill>
                  <a:schemeClr val="dk2"/>
                </a:solidFill>
              </a:defRPr>
            </a:lvl6pPr>
            <a:lvl7pPr marL="3200400" lvl="6" indent="-336550">
              <a:lnSpc>
                <a:spcPct val="115000"/>
              </a:lnSpc>
              <a:spcBef>
                <a:spcPts val="0"/>
              </a:spcBef>
              <a:spcAft>
                <a:spcPts val="0"/>
              </a:spcAft>
              <a:buClr>
                <a:schemeClr val="dk2"/>
              </a:buClr>
              <a:buSzPts val="1700"/>
              <a:buChar char="●"/>
              <a:defRPr sz="1700">
                <a:solidFill>
                  <a:schemeClr val="dk2"/>
                </a:solidFill>
              </a:defRPr>
            </a:lvl7pPr>
            <a:lvl8pPr marL="3657600" lvl="7" indent="-336550">
              <a:lnSpc>
                <a:spcPct val="115000"/>
              </a:lnSpc>
              <a:spcBef>
                <a:spcPts val="0"/>
              </a:spcBef>
              <a:spcAft>
                <a:spcPts val="0"/>
              </a:spcAft>
              <a:buClr>
                <a:schemeClr val="dk2"/>
              </a:buClr>
              <a:buSzPts val="1700"/>
              <a:buChar char="○"/>
              <a:defRPr sz="1700">
                <a:solidFill>
                  <a:schemeClr val="dk2"/>
                </a:solidFill>
              </a:defRPr>
            </a:lvl8pPr>
            <a:lvl9pPr marL="4114800" lvl="8" indent="-336550">
              <a:lnSpc>
                <a:spcPct val="115000"/>
              </a:lnSpc>
              <a:spcBef>
                <a:spcPts val="0"/>
              </a:spcBef>
              <a:spcAft>
                <a:spcPts val="0"/>
              </a:spcAft>
              <a:buClr>
                <a:schemeClr val="dk2"/>
              </a:buClr>
              <a:buSzPts val="1700"/>
              <a:buChar char="■"/>
              <a:defRPr sz="1700">
                <a:solidFill>
                  <a:schemeClr val="dk2"/>
                </a:solidFill>
              </a:defRPr>
            </a:lvl9pPr>
          </a:lstStyle>
          <a:p/>
        </p:txBody>
      </p:sp>
      <p:sp>
        <p:nvSpPr>
          <p:cNvPr id="8" name="Google Shape;8;p1"/>
          <p:cNvSpPr txBox="1"/>
          <p:nvPr>
            <p:ph type="sldNum" idx="12"/>
          </p:nvPr>
        </p:nvSpPr>
        <p:spPr>
          <a:xfrm>
            <a:off x="7004788" y="9693616"/>
            <a:ext cx="453600" cy="818100"/>
          </a:xfrm>
          <a:prstGeom prst="rect">
            <a:avLst/>
          </a:prstGeom>
          <a:noFill/>
          <a:ln>
            <a:noFill/>
          </a:ln>
        </p:spPr>
        <p:txBody>
          <a:bodyPr spcFirstLastPara="1" wrap="square" lIns="113750" tIns="113750" rIns="113750" bIns="11375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53" name="Shape 53"/>
        <p:cNvGrpSpPr/>
        <p:nvPr/>
      </p:nvGrpSpPr>
      <p:grpSpPr>
        <a:xfrm>
          <a:off x="0" y="0"/>
          <a:ext cx="0" cy="0"/>
          <a:chOff x="0" y="0"/>
          <a:chExt cx="0" cy="0"/>
        </a:xfrm>
      </p:grpSpPr>
      <p:sp>
        <p:nvSpPr>
          <p:cNvPr id="54" name="Google Shape;54;p13"/>
          <p:cNvSpPr txBox="1"/>
          <p:nvPr/>
        </p:nvSpPr>
        <p:spPr>
          <a:xfrm>
            <a:off x="1229488" y="489411"/>
            <a:ext cx="5101200" cy="5842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sz="3800">
                <a:solidFill>
                  <a:srgbClr val="1B1B1A"/>
                </a:solidFill>
                <a:latin typeface="Poppins" panose="00000500000000000000"/>
                <a:ea typeface="Poppins" panose="00000500000000000000"/>
                <a:cs typeface="Poppins" panose="00000500000000000000"/>
                <a:sym typeface="Poppins" panose="00000500000000000000"/>
              </a:rPr>
              <a:t>I GEDE WIJAYA</a:t>
            </a:r>
            <a:endParaRPr lang="en-US" sz="38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55" name="Google Shape;55;p13"/>
          <p:cNvSpPr txBox="1"/>
          <p:nvPr/>
        </p:nvSpPr>
        <p:spPr>
          <a:xfrm>
            <a:off x="2049449" y="1137714"/>
            <a:ext cx="3461100" cy="215265"/>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sz="1400">
                <a:solidFill>
                  <a:srgbClr val="1B1B1A"/>
                </a:solidFill>
                <a:latin typeface="Poppins" panose="00000500000000000000"/>
                <a:ea typeface="Poppins" panose="00000500000000000000"/>
                <a:cs typeface="Poppins" panose="00000500000000000000"/>
                <a:sym typeface="Poppins" panose="00000500000000000000"/>
              </a:rPr>
              <a:t>Bartender</a:t>
            </a:r>
            <a:endParaRPr lang="en-US" sz="1400">
              <a:solidFill>
                <a:srgbClr val="1B1B1A"/>
              </a:solidFill>
              <a:latin typeface="Poppins" panose="00000500000000000000"/>
              <a:ea typeface="Poppins" panose="00000500000000000000"/>
              <a:cs typeface="Poppins" panose="00000500000000000000"/>
              <a:sym typeface="Poppins" panose="00000500000000000000"/>
            </a:endParaRPr>
          </a:p>
        </p:txBody>
      </p:sp>
      <p:cxnSp>
        <p:nvCxnSpPr>
          <p:cNvPr id="56" name="Google Shape;56;p13"/>
          <p:cNvCxnSpPr/>
          <p:nvPr/>
        </p:nvCxnSpPr>
        <p:spPr>
          <a:xfrm>
            <a:off x="355935" y="1830512"/>
            <a:ext cx="6832800" cy="0"/>
          </a:xfrm>
          <a:prstGeom prst="straightConnector1">
            <a:avLst/>
          </a:prstGeom>
          <a:noFill/>
          <a:ln w="19050" cap="flat" cmpd="sng">
            <a:solidFill>
              <a:srgbClr val="EAEAEA"/>
            </a:solidFill>
            <a:prstDash val="solid"/>
            <a:round/>
            <a:headEnd type="none" w="med" len="med"/>
            <a:tailEnd type="none" w="med" len="med"/>
          </a:ln>
        </p:spPr>
      </p:cxnSp>
      <p:sp>
        <p:nvSpPr>
          <p:cNvPr id="57" name="Google Shape;57;p13"/>
          <p:cNvSpPr txBox="1"/>
          <p:nvPr/>
        </p:nvSpPr>
        <p:spPr>
          <a:xfrm>
            <a:off x="349117" y="2185400"/>
            <a:ext cx="29982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PROFESSIONAL OBJECTIVE</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sp>
        <p:nvSpPr>
          <p:cNvPr id="58" name="Google Shape;58;p13"/>
          <p:cNvSpPr txBox="1"/>
          <p:nvPr/>
        </p:nvSpPr>
        <p:spPr>
          <a:xfrm>
            <a:off x="5091199" y="2185400"/>
            <a:ext cx="20976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CONTACT:</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sp>
        <p:nvSpPr>
          <p:cNvPr id="59" name="Google Shape;59;p13"/>
          <p:cNvSpPr txBox="1"/>
          <p:nvPr/>
        </p:nvSpPr>
        <p:spPr>
          <a:xfrm>
            <a:off x="349125" y="2634225"/>
            <a:ext cx="4318200" cy="62293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To secure a challenging position as a Bartender where I can apply my mixology skills, customer service experience, and creativity to enhance the guest experience and contribute to a vibrant team.</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60" name="Google Shape;60;p13"/>
          <p:cNvSpPr txBox="1"/>
          <p:nvPr/>
        </p:nvSpPr>
        <p:spPr>
          <a:xfrm>
            <a:off x="349117" y="3649169"/>
            <a:ext cx="29982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EDUCATION</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grpSp>
        <p:nvGrpSpPr>
          <p:cNvPr id="61" name="Google Shape;61;p13"/>
          <p:cNvGrpSpPr/>
          <p:nvPr/>
        </p:nvGrpSpPr>
        <p:grpSpPr>
          <a:xfrm>
            <a:off x="349125" y="4098005"/>
            <a:ext cx="4318000" cy="610715"/>
            <a:chOff x="349125" y="4273900"/>
            <a:chExt cx="4318000" cy="610715"/>
          </a:xfrm>
        </p:grpSpPr>
        <p:sp>
          <p:nvSpPr>
            <p:cNvPr id="62" name="Google Shape;62;p13"/>
            <p:cNvSpPr txBox="1"/>
            <p:nvPr/>
          </p:nvSpPr>
          <p:spPr>
            <a:xfrm>
              <a:off x="349125" y="4273900"/>
              <a:ext cx="2197735"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Bali Culinary and Hospitality School</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63" name="Google Shape;63;p13"/>
            <p:cNvSpPr txBox="1"/>
            <p:nvPr/>
          </p:nvSpPr>
          <p:spPr>
            <a:xfrm>
              <a:off x="442225" y="4469325"/>
              <a:ext cx="4224900" cy="41529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Certificate in Mixology and Bartending, 2022</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Relevant Courses: Mixology, Customer Service, Beverage Management- </a:t>
              </a:r>
              <a:endParaRPr sz="900">
                <a:solidFill>
                  <a:srgbClr val="1B1B1A"/>
                </a:solidFill>
                <a:latin typeface="Poppins" panose="00000500000000000000"/>
                <a:ea typeface="Poppins" panose="00000500000000000000"/>
                <a:cs typeface="Poppins" panose="00000500000000000000"/>
                <a:sym typeface="Poppins" panose="00000500000000000000"/>
              </a:endParaRPr>
            </a:p>
          </p:txBody>
        </p:sp>
      </p:grpSp>
      <p:grpSp>
        <p:nvGrpSpPr>
          <p:cNvPr id="64" name="Google Shape;64;p13"/>
          <p:cNvGrpSpPr/>
          <p:nvPr/>
        </p:nvGrpSpPr>
        <p:grpSpPr>
          <a:xfrm>
            <a:off x="349125" y="4936980"/>
            <a:ext cx="4318000" cy="818360"/>
            <a:chOff x="349125" y="4273900"/>
            <a:chExt cx="4318000" cy="818360"/>
          </a:xfrm>
        </p:grpSpPr>
        <p:sp>
          <p:nvSpPr>
            <p:cNvPr id="65" name="Google Shape;65;p13"/>
            <p:cNvSpPr txBox="1"/>
            <p:nvPr/>
          </p:nvSpPr>
          <p:spPr>
            <a:xfrm>
              <a:off x="349125" y="4273900"/>
              <a:ext cx="16308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Udayana University, Bali</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66" name="Google Shape;66;p13"/>
            <p:cNvSpPr txBox="1"/>
            <p:nvPr/>
          </p:nvSpPr>
          <p:spPr>
            <a:xfrm>
              <a:off x="442225" y="4469325"/>
              <a:ext cx="4224900" cy="62293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Clr>
                  <a:schemeClr val="dk1"/>
                </a:buClr>
                <a:buSzPts val="1100"/>
                <a:buFont typeface="Arial" panose="020B0604020202020204"/>
                <a:buNone/>
              </a:pPr>
              <a:r>
                <a:rPr lang="en-US" sz="900">
                  <a:solidFill>
                    <a:srgbClr val="1B1B1A"/>
                  </a:solidFill>
                  <a:latin typeface="Poppins" panose="00000500000000000000"/>
                  <a:ea typeface="Poppins" panose="00000500000000000000"/>
                  <a:cs typeface="Poppins" panose="00000500000000000000"/>
                  <a:sym typeface="Poppins" panose="00000500000000000000"/>
                </a:rPr>
                <a:t>- Bachelor of Tourism Management, 2018-2022</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a:p>
              <a:pPr marL="0" lvl="0" indent="0" algn="l" rtl="0">
                <a:lnSpc>
                  <a:spcPct val="150000"/>
                </a:lnSpc>
                <a:spcBef>
                  <a:spcPts val="0"/>
                </a:spcBef>
                <a:spcAft>
                  <a:spcPts val="0"/>
                </a:spcAft>
                <a:buClr>
                  <a:schemeClr val="dk1"/>
                </a:buClr>
                <a:buSzPts val="1100"/>
                <a:buFont typeface="Arial" panose="020B0604020202020204"/>
                <a:buNone/>
              </a:pPr>
              <a:r>
                <a:rPr lang="en-US" sz="900">
                  <a:solidFill>
                    <a:srgbClr val="1B1B1A"/>
                  </a:solidFill>
                  <a:latin typeface="Poppins" panose="00000500000000000000"/>
                  <a:ea typeface="Poppins" panose="00000500000000000000"/>
                  <a:cs typeface="Poppins" panose="00000500000000000000"/>
                  <a:sym typeface="Poppins" panose="00000500000000000000"/>
                </a:rPr>
                <a:t>- Relevant Courses: Hospitality Management, Event Planning, Customer Relations</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67" name="Google Shape;67;p13"/>
          <p:cNvSpPr txBox="1"/>
          <p:nvPr/>
        </p:nvSpPr>
        <p:spPr>
          <a:xfrm>
            <a:off x="349117" y="6094749"/>
            <a:ext cx="29982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PROFESSIONAL EXPERIENCE</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grpSp>
        <p:nvGrpSpPr>
          <p:cNvPr id="68" name="Google Shape;68;p13"/>
          <p:cNvGrpSpPr/>
          <p:nvPr/>
        </p:nvGrpSpPr>
        <p:grpSpPr>
          <a:xfrm>
            <a:off x="349125" y="6543585"/>
            <a:ext cx="4318000" cy="363855"/>
            <a:chOff x="349125" y="4273900"/>
            <a:chExt cx="4318000" cy="363855"/>
          </a:xfrm>
        </p:grpSpPr>
        <p:sp>
          <p:nvSpPr>
            <p:cNvPr id="69" name="Google Shape;69;p13"/>
            <p:cNvSpPr txBox="1"/>
            <p:nvPr/>
          </p:nvSpPr>
          <p:spPr>
            <a:xfrm>
              <a:off x="349125" y="4273900"/>
              <a:ext cx="26298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Bartender - Tropical Bliss Bar, Kuta, Bali</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70" name="Google Shape;70;p13"/>
            <p:cNvSpPr txBox="1"/>
            <p:nvPr/>
          </p:nvSpPr>
          <p:spPr>
            <a:xfrm>
              <a:off x="349125" y="4469480"/>
              <a:ext cx="4318000" cy="168275"/>
            </a:xfrm>
            <a:prstGeom prst="rect">
              <a:avLst/>
            </a:prstGeom>
            <a:noFill/>
            <a:ln>
              <a:noFill/>
            </a:ln>
          </p:spPr>
          <p:txBody>
            <a:bodyPr spcFirstLastPara="1" wrap="square" lIns="0" tIns="0" rIns="0" bIns="0" anchor="t" anchorCtr="0">
              <a:noAutofit/>
            </a:bodyPr>
            <a:lstStyle/>
            <a:p>
              <a:pPr marL="0" lvl="0" indent="0" algn="l" rtl="0">
                <a:lnSpc>
                  <a:spcPct val="150000"/>
                </a:lnSpc>
                <a:spcBef>
                  <a:spcPts val="0"/>
                </a:spcBef>
                <a:spcAft>
                  <a:spcPts val="0"/>
                </a:spcAft>
                <a:buNone/>
              </a:pPr>
              <a:r>
                <a:rPr lang="en-US" sz="900" i="1">
                  <a:solidFill>
                    <a:srgbClr val="1B1B1A"/>
                  </a:solidFill>
                  <a:latin typeface="Poppins" panose="00000500000000000000"/>
                  <a:ea typeface="Poppins" panose="00000500000000000000"/>
                  <a:cs typeface="Poppins" panose="00000500000000000000"/>
                  <a:sym typeface="Poppins" panose="00000500000000000000"/>
                </a:rPr>
                <a:t>June 2022 – Present</a:t>
              </a:r>
              <a:endParaRPr lang="en-US" sz="900" i="1">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71" name="Google Shape;71;p13"/>
          <p:cNvSpPr txBox="1"/>
          <p:nvPr/>
        </p:nvSpPr>
        <p:spPr>
          <a:xfrm>
            <a:off x="442225" y="7142235"/>
            <a:ext cx="4224900" cy="83058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Crafted and served a wide variety of cocktails and beverages, ensuring high-quality standards.</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Developed new cocktail recipes, increasing customer satisfaction and repeat visits.</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nvGrpSpPr>
          <p:cNvPr id="72" name="Google Shape;72;p13"/>
          <p:cNvGrpSpPr/>
          <p:nvPr/>
        </p:nvGrpSpPr>
        <p:grpSpPr>
          <a:xfrm>
            <a:off x="349125" y="8160932"/>
            <a:ext cx="4317900" cy="403070"/>
            <a:chOff x="349125" y="4273900"/>
            <a:chExt cx="4317900" cy="403070"/>
          </a:xfrm>
        </p:grpSpPr>
        <p:sp>
          <p:nvSpPr>
            <p:cNvPr id="73" name="Google Shape;73;p13"/>
            <p:cNvSpPr txBox="1"/>
            <p:nvPr/>
          </p:nvSpPr>
          <p:spPr>
            <a:xfrm>
              <a:off x="349125" y="4273900"/>
              <a:ext cx="374904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Assistant Bartender - Sunset Lounge, Seminyak, Bali</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74" name="Google Shape;74;p13"/>
            <p:cNvSpPr txBox="1"/>
            <p:nvPr/>
          </p:nvSpPr>
          <p:spPr>
            <a:xfrm>
              <a:off x="349125" y="4469325"/>
              <a:ext cx="43179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i="1">
                  <a:solidFill>
                    <a:srgbClr val="1B1B1A"/>
                  </a:solidFill>
                  <a:latin typeface="Poppins" panose="00000500000000000000"/>
                  <a:ea typeface="Poppins" panose="00000500000000000000"/>
                  <a:cs typeface="Poppins" panose="00000500000000000000"/>
                  <a:sym typeface="Poppins" panose="00000500000000000000"/>
                </a:rPr>
                <a:t>January 2021 – May 2022</a:t>
              </a:r>
              <a:endParaRPr lang="en-US" sz="900" i="1">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75" name="Google Shape;75;p13"/>
          <p:cNvSpPr txBox="1"/>
          <p:nvPr/>
        </p:nvSpPr>
        <p:spPr>
          <a:xfrm>
            <a:off x="442225" y="8759582"/>
            <a:ext cx="4224900" cy="103822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Assisted the head bartender in preparing drinks and maintaining a clean bar area.</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Provided excellent customer service, creating a welcoming environment for guests.</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Trained new staff on bar operations and customer service techniques.</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cxnSp>
        <p:nvCxnSpPr>
          <p:cNvPr id="76" name="Google Shape;76;p13"/>
          <p:cNvCxnSpPr/>
          <p:nvPr/>
        </p:nvCxnSpPr>
        <p:spPr>
          <a:xfrm>
            <a:off x="4896750" y="2250200"/>
            <a:ext cx="0" cy="7882200"/>
          </a:xfrm>
          <a:prstGeom prst="straightConnector1">
            <a:avLst/>
          </a:prstGeom>
          <a:noFill/>
          <a:ln w="19050" cap="flat" cmpd="sng">
            <a:solidFill>
              <a:srgbClr val="EAEAEA"/>
            </a:solidFill>
            <a:prstDash val="solid"/>
            <a:round/>
            <a:headEnd type="none" w="med" len="med"/>
            <a:tailEnd type="none" w="med" len="med"/>
          </a:ln>
        </p:spPr>
      </p:cxnSp>
      <p:grpSp>
        <p:nvGrpSpPr>
          <p:cNvPr id="77" name="Google Shape;77;p13"/>
          <p:cNvGrpSpPr/>
          <p:nvPr/>
        </p:nvGrpSpPr>
        <p:grpSpPr>
          <a:xfrm>
            <a:off x="5091198" y="3636519"/>
            <a:ext cx="2097861" cy="2193642"/>
            <a:chOff x="5091198" y="3636519"/>
            <a:chExt cx="2097861" cy="2193642"/>
          </a:xfrm>
        </p:grpSpPr>
        <p:sp>
          <p:nvSpPr>
            <p:cNvPr id="78" name="Google Shape;78;p13"/>
            <p:cNvSpPr txBox="1"/>
            <p:nvPr/>
          </p:nvSpPr>
          <p:spPr>
            <a:xfrm>
              <a:off x="5091198" y="3636519"/>
              <a:ext cx="20976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SKILLS:</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grpSp>
          <p:nvGrpSpPr>
            <p:cNvPr id="79" name="Google Shape;79;p13"/>
            <p:cNvGrpSpPr/>
            <p:nvPr/>
          </p:nvGrpSpPr>
          <p:grpSpPr>
            <a:xfrm>
              <a:off x="5197699" y="4066445"/>
              <a:ext cx="1991360" cy="415290"/>
              <a:chOff x="5197699" y="4066445"/>
              <a:chExt cx="1991360" cy="415290"/>
            </a:xfrm>
          </p:grpSpPr>
          <p:sp>
            <p:nvSpPr>
              <p:cNvPr id="81" name="Google Shape;81;p13"/>
              <p:cNvSpPr txBox="1"/>
              <p:nvPr/>
            </p:nvSpPr>
            <p:spPr>
              <a:xfrm>
                <a:off x="5197699" y="4066445"/>
                <a:ext cx="199136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Mixology and Cocktail Creation</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82" name="Google Shape;82;p13"/>
              <p:cNvSpPr txBox="1"/>
              <p:nvPr/>
            </p:nvSpPr>
            <p:spPr>
              <a:xfrm>
                <a:off x="5197699" y="4335685"/>
                <a:ext cx="1895475" cy="146050"/>
              </a:xfrm>
              <a:prstGeom prst="rect">
                <a:avLst/>
              </a:prstGeom>
              <a:noFill/>
              <a:ln>
                <a:noFill/>
              </a:ln>
            </p:spPr>
            <p:txBody>
              <a:bodyPr spcFirstLastPara="1" wrap="square" lIns="0" tIns="0" rIns="0" bIns="0" anchor="t" anchorCtr="0">
                <a:no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Customer Service Excellence</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grpSp>
          <p:nvGrpSpPr>
            <p:cNvPr id="83" name="Google Shape;83;p13"/>
            <p:cNvGrpSpPr/>
            <p:nvPr/>
          </p:nvGrpSpPr>
          <p:grpSpPr>
            <a:xfrm>
              <a:off x="5197699" y="4871468"/>
              <a:ext cx="1809115" cy="473478"/>
              <a:chOff x="5197699" y="4260755"/>
              <a:chExt cx="1809115" cy="473478"/>
            </a:xfrm>
          </p:grpSpPr>
          <p:sp>
            <p:nvSpPr>
              <p:cNvPr id="85" name="Google Shape;85;p13"/>
              <p:cNvSpPr txBox="1"/>
              <p:nvPr/>
            </p:nvSpPr>
            <p:spPr>
              <a:xfrm>
                <a:off x="5197699" y="4260755"/>
                <a:ext cx="13695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Team Collaboration</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86" name="Google Shape;86;p13"/>
              <p:cNvSpPr txBox="1"/>
              <p:nvPr/>
            </p:nvSpPr>
            <p:spPr>
              <a:xfrm>
                <a:off x="5197699" y="4539288"/>
                <a:ext cx="1809115" cy="194945"/>
              </a:xfrm>
              <a:prstGeom prst="rect">
                <a:avLst/>
              </a:prstGeom>
              <a:noFill/>
              <a:ln>
                <a:noFill/>
              </a:ln>
            </p:spPr>
            <p:txBody>
              <a:bodyPr spcFirstLastPara="1" wrap="square" lIns="0" tIns="0" rIns="0" bIns="0" anchor="t" anchorCtr="0">
                <a:no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Inventory Management</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89" name="Google Shape;89;p13"/>
            <p:cNvSpPr txBox="1"/>
            <p:nvPr/>
          </p:nvSpPr>
          <p:spPr>
            <a:xfrm>
              <a:off x="5197699" y="5414871"/>
              <a:ext cx="1809115" cy="41529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Fluent in English and Indonesian</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grpSp>
        <p:nvGrpSpPr>
          <p:cNvPr id="99" name="Google Shape;99;p13"/>
          <p:cNvGrpSpPr/>
          <p:nvPr/>
        </p:nvGrpSpPr>
        <p:grpSpPr>
          <a:xfrm>
            <a:off x="5091200" y="2530720"/>
            <a:ext cx="2097600" cy="830170"/>
            <a:chOff x="5091200" y="2634225"/>
            <a:chExt cx="2097600" cy="830170"/>
          </a:xfrm>
        </p:grpSpPr>
        <p:sp>
          <p:nvSpPr>
            <p:cNvPr id="100" name="Google Shape;100;p13"/>
            <p:cNvSpPr txBox="1"/>
            <p:nvPr/>
          </p:nvSpPr>
          <p:spPr>
            <a:xfrm>
              <a:off x="5091200" y="2634225"/>
              <a:ext cx="2097600" cy="41529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Address: Jl. Sunset Road No. 88, Kuta, Bali, Indonesia</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101" name="Google Shape;101;p13"/>
            <p:cNvSpPr txBox="1"/>
            <p:nvPr/>
          </p:nvSpPr>
          <p:spPr>
            <a:xfrm>
              <a:off x="5091200" y="3048992"/>
              <a:ext cx="20976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Email: gede.wijaya@mail.com</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102" name="Google Shape;102;p13"/>
            <p:cNvSpPr txBox="1"/>
            <p:nvPr/>
          </p:nvSpPr>
          <p:spPr>
            <a:xfrm>
              <a:off x="5091200" y="3256750"/>
              <a:ext cx="20976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Phone: +62 361-987-6543</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103" name="Google Shape;103;p13"/>
          <p:cNvSpPr txBox="1"/>
          <p:nvPr/>
        </p:nvSpPr>
        <p:spPr>
          <a:xfrm>
            <a:off x="5091198" y="6261723"/>
            <a:ext cx="20976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CERTIFICATIONS: </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grpSp>
        <p:nvGrpSpPr>
          <p:cNvPr id="104" name="Google Shape;104;p13"/>
          <p:cNvGrpSpPr/>
          <p:nvPr/>
        </p:nvGrpSpPr>
        <p:grpSpPr>
          <a:xfrm>
            <a:off x="5091200" y="6710553"/>
            <a:ext cx="2139950" cy="629920"/>
            <a:chOff x="5091200" y="8039835"/>
            <a:chExt cx="2139950" cy="629920"/>
          </a:xfrm>
        </p:grpSpPr>
        <p:sp>
          <p:nvSpPr>
            <p:cNvPr id="105" name="Google Shape;105;p13"/>
            <p:cNvSpPr txBox="1"/>
            <p:nvPr/>
          </p:nvSpPr>
          <p:spPr>
            <a:xfrm>
              <a:off x="5091200" y="8039835"/>
              <a:ext cx="20976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Certified Bartender</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106" name="Google Shape;106;p13"/>
            <p:cNvSpPr txBox="1"/>
            <p:nvPr/>
          </p:nvSpPr>
          <p:spPr>
            <a:xfrm>
              <a:off x="5197880" y="8254465"/>
              <a:ext cx="2033270" cy="41529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International Bartender Course, 2022</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grpSp>
        <p:nvGrpSpPr>
          <p:cNvPr id="107" name="Google Shape;107;p13"/>
          <p:cNvGrpSpPr/>
          <p:nvPr/>
        </p:nvGrpSpPr>
        <p:grpSpPr>
          <a:xfrm>
            <a:off x="5091200" y="7394065"/>
            <a:ext cx="2236200" cy="630063"/>
            <a:chOff x="5091200" y="8676357"/>
            <a:chExt cx="2236200" cy="630063"/>
          </a:xfrm>
        </p:grpSpPr>
        <p:sp>
          <p:nvSpPr>
            <p:cNvPr id="108" name="Google Shape;108;p13"/>
            <p:cNvSpPr txBox="1"/>
            <p:nvPr/>
          </p:nvSpPr>
          <p:spPr>
            <a:xfrm>
              <a:off x="5091200" y="8676357"/>
              <a:ext cx="22362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Food Safety and Hygiene</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109" name="Google Shape;109;p13"/>
            <p:cNvSpPr txBox="1"/>
            <p:nvPr/>
          </p:nvSpPr>
          <p:spPr>
            <a:xfrm>
              <a:off x="5197700" y="8891130"/>
              <a:ext cx="1808700" cy="41529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Food Safety and Hygiene Certification, 2021</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110" name="Google Shape;110;p13"/>
          <p:cNvSpPr txBox="1"/>
          <p:nvPr/>
        </p:nvSpPr>
        <p:spPr>
          <a:xfrm>
            <a:off x="5091200" y="8394155"/>
            <a:ext cx="21963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INTERESTS AND HOBBIES: </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grpSp>
        <p:nvGrpSpPr>
          <p:cNvPr id="111" name="Google Shape;111;p13"/>
          <p:cNvGrpSpPr/>
          <p:nvPr/>
        </p:nvGrpSpPr>
        <p:grpSpPr>
          <a:xfrm>
            <a:off x="5197700" y="8842980"/>
            <a:ext cx="1744800" cy="422420"/>
            <a:chOff x="5197700" y="8039825"/>
            <a:chExt cx="1744800" cy="422420"/>
          </a:xfrm>
        </p:grpSpPr>
        <p:sp>
          <p:nvSpPr>
            <p:cNvPr id="112" name="Google Shape;112;p13"/>
            <p:cNvSpPr txBox="1"/>
            <p:nvPr/>
          </p:nvSpPr>
          <p:spPr>
            <a:xfrm>
              <a:off x="5197700" y="8039825"/>
              <a:ext cx="17448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Medium" panose="00000600000000000000"/>
                  <a:ea typeface="Poppins Medium" panose="00000600000000000000"/>
                  <a:cs typeface="Poppins Medium" panose="00000600000000000000"/>
                  <a:sym typeface="Poppins Medium" panose="00000600000000000000"/>
                </a:rPr>
                <a:t>- Culinary Arts</a:t>
              </a:r>
              <a:endParaRPr lang="en-US" sz="900">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sp>
          <p:nvSpPr>
            <p:cNvPr id="113" name="Google Shape;113;p13"/>
            <p:cNvSpPr txBox="1"/>
            <p:nvPr/>
          </p:nvSpPr>
          <p:spPr>
            <a:xfrm>
              <a:off x="5197700" y="8254600"/>
              <a:ext cx="17448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Music</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1" name="Google Shape;82;p13"/>
          <p:cNvSpPr txBox="1"/>
          <p:nvPr/>
        </p:nvSpPr>
        <p:spPr>
          <a:xfrm>
            <a:off x="5197699" y="4603655"/>
            <a:ext cx="1895475" cy="146050"/>
          </a:xfrm>
          <a:prstGeom prst="rect">
            <a:avLst/>
          </a:prstGeom>
          <a:noFill/>
          <a:ln>
            <a:noFill/>
          </a:ln>
        </p:spPr>
        <p:txBody>
          <a:bodyPr spcFirstLastPara="1" wrap="square" lIns="0" tIns="0" rIns="0" bIns="0" anchor="t" anchorCtr="0">
            <a:no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Beverage Management</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17" name="Shape 117"/>
        <p:cNvGrpSpPr/>
        <p:nvPr/>
      </p:nvGrpSpPr>
      <p:grpSpPr>
        <a:xfrm>
          <a:off x="0" y="0"/>
          <a:ext cx="0" cy="0"/>
          <a:chOff x="0" y="0"/>
          <a:chExt cx="0" cy="0"/>
        </a:xfrm>
      </p:grpSpPr>
      <p:sp>
        <p:nvSpPr>
          <p:cNvPr id="118" name="Google Shape;118;p14"/>
          <p:cNvSpPr txBox="1"/>
          <p:nvPr/>
        </p:nvSpPr>
        <p:spPr>
          <a:xfrm>
            <a:off x="1229488" y="489411"/>
            <a:ext cx="5101200" cy="5842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sz="3800">
                <a:solidFill>
                  <a:srgbClr val="1B1B1A"/>
                </a:solidFill>
                <a:latin typeface="Poppins" panose="00000500000000000000"/>
                <a:ea typeface="Poppins" panose="00000500000000000000"/>
                <a:cs typeface="Poppins" panose="00000500000000000000"/>
                <a:sym typeface="Poppins" panose="00000500000000000000"/>
              </a:rPr>
              <a:t>I GEDE WIJAYA</a:t>
            </a:r>
            <a:endParaRPr sz="38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119" name="Google Shape;119;p14"/>
          <p:cNvSpPr txBox="1"/>
          <p:nvPr/>
        </p:nvSpPr>
        <p:spPr>
          <a:xfrm>
            <a:off x="2049449" y="1137714"/>
            <a:ext cx="3461100" cy="215265"/>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sz="1400">
                <a:solidFill>
                  <a:srgbClr val="1B1B1A"/>
                </a:solidFill>
                <a:latin typeface="Poppins" panose="00000500000000000000"/>
                <a:ea typeface="Poppins" panose="00000500000000000000"/>
                <a:cs typeface="Poppins" panose="00000500000000000000"/>
                <a:sym typeface="Poppins" panose="00000500000000000000"/>
              </a:rPr>
              <a:t>Bartender</a:t>
            </a:r>
            <a:endParaRPr lang="en-US" sz="1400">
              <a:solidFill>
                <a:srgbClr val="1B1B1A"/>
              </a:solidFill>
              <a:latin typeface="Poppins" panose="00000500000000000000"/>
              <a:ea typeface="Poppins" panose="00000500000000000000"/>
              <a:cs typeface="Poppins" panose="00000500000000000000"/>
              <a:sym typeface="Poppins" panose="00000500000000000000"/>
            </a:endParaRPr>
          </a:p>
        </p:txBody>
      </p:sp>
      <p:cxnSp>
        <p:nvCxnSpPr>
          <p:cNvPr id="120" name="Google Shape;120;p14"/>
          <p:cNvCxnSpPr/>
          <p:nvPr/>
        </p:nvCxnSpPr>
        <p:spPr>
          <a:xfrm>
            <a:off x="355935" y="1830512"/>
            <a:ext cx="6832800" cy="0"/>
          </a:xfrm>
          <a:prstGeom prst="straightConnector1">
            <a:avLst/>
          </a:prstGeom>
          <a:noFill/>
          <a:ln w="19050" cap="flat" cmpd="sng">
            <a:solidFill>
              <a:srgbClr val="EAEAEA"/>
            </a:solidFill>
            <a:prstDash val="solid"/>
            <a:round/>
            <a:headEnd type="none" w="med" len="med"/>
            <a:tailEnd type="none" w="med" len="med"/>
          </a:ln>
        </p:spPr>
      </p:cxnSp>
      <p:sp>
        <p:nvSpPr>
          <p:cNvPr id="121" name="Google Shape;121;p14"/>
          <p:cNvSpPr txBox="1"/>
          <p:nvPr/>
        </p:nvSpPr>
        <p:spPr>
          <a:xfrm>
            <a:off x="352075" y="2185400"/>
            <a:ext cx="29982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PROFESSIONAL EXPERIENCE</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grpSp>
        <p:nvGrpSpPr>
          <p:cNvPr id="123" name="Google Shape;123;p14"/>
          <p:cNvGrpSpPr/>
          <p:nvPr/>
        </p:nvGrpSpPr>
        <p:grpSpPr>
          <a:xfrm>
            <a:off x="352083" y="2710425"/>
            <a:ext cx="4318200" cy="1829338"/>
            <a:chOff x="352083" y="2710425"/>
            <a:chExt cx="4318200" cy="1829338"/>
          </a:xfrm>
        </p:grpSpPr>
        <p:sp>
          <p:nvSpPr>
            <p:cNvPr id="124" name="Google Shape;124;p14"/>
            <p:cNvSpPr txBox="1"/>
            <p:nvPr/>
          </p:nvSpPr>
          <p:spPr>
            <a:xfrm>
              <a:off x="352083" y="2710425"/>
              <a:ext cx="43182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Tropical Bliss Bar, Kuta, Bali</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grpSp>
          <p:nvGrpSpPr>
            <p:cNvPr id="125" name="Google Shape;125;p14"/>
            <p:cNvGrpSpPr/>
            <p:nvPr/>
          </p:nvGrpSpPr>
          <p:grpSpPr>
            <a:xfrm>
              <a:off x="352175" y="3110533"/>
              <a:ext cx="4317900" cy="445991"/>
              <a:chOff x="349125" y="4273900"/>
              <a:chExt cx="4317900" cy="445991"/>
            </a:xfrm>
          </p:grpSpPr>
          <p:sp>
            <p:nvSpPr>
              <p:cNvPr id="126" name="Google Shape;126;p14"/>
              <p:cNvSpPr txBox="1"/>
              <p:nvPr/>
            </p:nvSpPr>
            <p:spPr>
              <a:xfrm>
                <a:off x="349125" y="4273900"/>
                <a:ext cx="26298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Bartender </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127" name="Google Shape;127;p14"/>
              <p:cNvSpPr txBox="1"/>
              <p:nvPr/>
            </p:nvSpPr>
            <p:spPr>
              <a:xfrm>
                <a:off x="349125" y="4469325"/>
                <a:ext cx="4317900" cy="250566"/>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i="1">
                    <a:solidFill>
                      <a:srgbClr val="1B1B1A"/>
                    </a:solidFill>
                    <a:latin typeface="Poppins" panose="00000500000000000000"/>
                    <a:ea typeface="Poppins" panose="00000500000000000000"/>
                    <a:cs typeface="Poppins" panose="00000500000000000000"/>
                    <a:sym typeface="Poppins" panose="00000500000000000000"/>
                  </a:rPr>
                  <a:t>Dates of Employment: June 2022 – Present</a:t>
                </a:r>
                <a:endParaRPr lang="en-US" sz="900" i="1">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128" name="Google Shape;128;p14"/>
            <p:cNvSpPr txBox="1"/>
            <p:nvPr/>
          </p:nvSpPr>
          <p:spPr>
            <a:xfrm>
              <a:off x="445275" y="3709183"/>
              <a:ext cx="4224900" cy="83058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Crafted and served a wide variety of cocktails and beverages, ensuring high-quality standards.</a:t>
              </a:r>
              <a:endParaRPr sz="900">
                <a:solidFill>
                  <a:srgbClr val="1B1B1A"/>
                </a:solidFill>
                <a:latin typeface="Poppins" panose="00000500000000000000"/>
                <a:ea typeface="Poppins" panose="00000500000000000000"/>
                <a:cs typeface="Poppins" panose="00000500000000000000"/>
                <a:sym typeface="Poppins" panose="00000500000000000000"/>
              </a:endParaRPr>
            </a:p>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Developed new cocktail recipes, increasing customer satisfaction and repeat visits.</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cxnSp>
        <p:nvCxnSpPr>
          <p:cNvPr id="129" name="Google Shape;129;p14"/>
          <p:cNvCxnSpPr/>
          <p:nvPr/>
        </p:nvCxnSpPr>
        <p:spPr>
          <a:xfrm>
            <a:off x="4896750" y="2250200"/>
            <a:ext cx="0" cy="7882200"/>
          </a:xfrm>
          <a:prstGeom prst="straightConnector1">
            <a:avLst/>
          </a:prstGeom>
          <a:noFill/>
          <a:ln w="19050" cap="flat" cmpd="sng">
            <a:solidFill>
              <a:srgbClr val="EAEAEA"/>
            </a:solidFill>
            <a:prstDash val="solid"/>
            <a:round/>
            <a:headEnd type="none" w="med" len="med"/>
            <a:tailEnd type="none" w="med" len="med"/>
          </a:ln>
        </p:spPr>
      </p:cxnSp>
      <p:grpSp>
        <p:nvGrpSpPr>
          <p:cNvPr id="167" name="Google Shape;167;p14"/>
          <p:cNvGrpSpPr/>
          <p:nvPr/>
        </p:nvGrpSpPr>
        <p:grpSpPr>
          <a:xfrm>
            <a:off x="352083" y="4932937"/>
            <a:ext cx="4318200" cy="1829338"/>
            <a:chOff x="352083" y="2710425"/>
            <a:chExt cx="4318200" cy="1829338"/>
          </a:xfrm>
        </p:grpSpPr>
        <p:sp>
          <p:nvSpPr>
            <p:cNvPr id="168" name="Google Shape;168;p14"/>
            <p:cNvSpPr txBox="1"/>
            <p:nvPr/>
          </p:nvSpPr>
          <p:spPr>
            <a:xfrm>
              <a:off x="352083" y="2710425"/>
              <a:ext cx="43182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Sunset Lounge, Seminyak, Bali</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grpSp>
          <p:nvGrpSpPr>
            <p:cNvPr id="169" name="Google Shape;169;p14"/>
            <p:cNvGrpSpPr/>
            <p:nvPr/>
          </p:nvGrpSpPr>
          <p:grpSpPr>
            <a:xfrm>
              <a:off x="352175" y="3110533"/>
              <a:ext cx="4317900" cy="445991"/>
              <a:chOff x="349125" y="4273900"/>
              <a:chExt cx="4317900" cy="445991"/>
            </a:xfrm>
          </p:grpSpPr>
          <p:sp>
            <p:nvSpPr>
              <p:cNvPr id="170" name="Google Shape;170;p14"/>
              <p:cNvSpPr txBox="1"/>
              <p:nvPr/>
            </p:nvSpPr>
            <p:spPr>
              <a:xfrm>
                <a:off x="349125" y="4273900"/>
                <a:ext cx="26298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Assistant Bartender</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171" name="Google Shape;171;p14"/>
              <p:cNvSpPr txBox="1"/>
              <p:nvPr/>
            </p:nvSpPr>
            <p:spPr>
              <a:xfrm>
                <a:off x="349125" y="4469325"/>
                <a:ext cx="4317900" cy="250566"/>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i="1">
                    <a:solidFill>
                      <a:srgbClr val="1B1B1A"/>
                    </a:solidFill>
                    <a:latin typeface="Poppins" panose="00000500000000000000"/>
                    <a:ea typeface="Poppins" panose="00000500000000000000"/>
                    <a:cs typeface="Poppins" panose="00000500000000000000"/>
                    <a:sym typeface="Poppins" panose="00000500000000000000"/>
                  </a:rPr>
                  <a:t>Dates of Employment: January 2021 – May 2022</a:t>
                </a:r>
                <a:endParaRPr lang="en-US" sz="900" i="1">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172" name="Google Shape;172;p14"/>
            <p:cNvSpPr txBox="1"/>
            <p:nvPr/>
          </p:nvSpPr>
          <p:spPr>
            <a:xfrm>
              <a:off x="445275" y="3709183"/>
              <a:ext cx="4224900" cy="83058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Assisted the head bartender in preparing drinks and maintaining a clean bar area.</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Provided excellent customer service, creating a welcoming environment for guests.</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58" name="Google Shape;58;p13"/>
          <p:cNvSpPr txBox="1"/>
          <p:nvPr/>
        </p:nvSpPr>
        <p:spPr>
          <a:xfrm>
            <a:off x="5091199" y="2185400"/>
            <a:ext cx="2097600" cy="21540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CONTACT:</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grpSp>
        <p:nvGrpSpPr>
          <p:cNvPr id="2" name="Google Shape;77;p13"/>
          <p:cNvGrpSpPr/>
          <p:nvPr/>
        </p:nvGrpSpPr>
        <p:grpSpPr>
          <a:xfrm>
            <a:off x="5091198" y="3636519"/>
            <a:ext cx="2097861" cy="2193642"/>
            <a:chOff x="5091198" y="3636519"/>
            <a:chExt cx="2097861" cy="2193642"/>
          </a:xfrm>
        </p:grpSpPr>
        <p:sp>
          <p:nvSpPr>
            <p:cNvPr id="3" name="Google Shape;78;p13"/>
            <p:cNvSpPr txBox="1"/>
            <p:nvPr/>
          </p:nvSpPr>
          <p:spPr>
            <a:xfrm>
              <a:off x="5091198" y="3636519"/>
              <a:ext cx="2097600" cy="21540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SKILLS:</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grpSp>
          <p:nvGrpSpPr>
            <p:cNvPr id="4" name="Google Shape;79;p13"/>
            <p:cNvGrpSpPr/>
            <p:nvPr/>
          </p:nvGrpSpPr>
          <p:grpSpPr>
            <a:xfrm>
              <a:off x="5197699" y="4066445"/>
              <a:ext cx="1991360" cy="415290"/>
              <a:chOff x="5197699" y="4066445"/>
              <a:chExt cx="1991360" cy="415290"/>
            </a:xfrm>
          </p:grpSpPr>
          <p:sp>
            <p:nvSpPr>
              <p:cNvPr id="5" name="Google Shape;81;p13"/>
              <p:cNvSpPr txBox="1"/>
              <p:nvPr/>
            </p:nvSpPr>
            <p:spPr>
              <a:xfrm>
                <a:off x="5197699" y="4066445"/>
                <a:ext cx="1991360" cy="207645"/>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Mixology and Cocktail Creation</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6" name="Google Shape;82;p13"/>
              <p:cNvSpPr txBox="1"/>
              <p:nvPr/>
            </p:nvSpPr>
            <p:spPr>
              <a:xfrm>
                <a:off x="5197699" y="4335685"/>
                <a:ext cx="1895475" cy="146050"/>
              </a:xfrm>
              <a:prstGeom prst="rect">
                <a:avLst/>
              </a:prstGeom>
              <a:noFill/>
              <a:ln>
                <a:noFill/>
              </a:ln>
            </p:spPr>
            <p:txBody>
              <a:bodyPr spcFirstLastPara="1" wrap="square" lIns="0" tIns="0" rIns="0" bIns="0" anchor="t" anchorCtr="0">
                <a:no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Customer Service Excellence</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grpSp>
          <p:nvGrpSpPr>
            <p:cNvPr id="7" name="Google Shape;83;p13"/>
            <p:cNvGrpSpPr/>
            <p:nvPr/>
          </p:nvGrpSpPr>
          <p:grpSpPr>
            <a:xfrm>
              <a:off x="5197699" y="4871468"/>
              <a:ext cx="1809115" cy="473478"/>
              <a:chOff x="5197699" y="4260755"/>
              <a:chExt cx="1809115" cy="473478"/>
            </a:xfrm>
          </p:grpSpPr>
          <p:sp>
            <p:nvSpPr>
              <p:cNvPr id="8" name="Google Shape;85;p13"/>
              <p:cNvSpPr txBox="1"/>
              <p:nvPr/>
            </p:nvSpPr>
            <p:spPr>
              <a:xfrm>
                <a:off x="5197699" y="4260755"/>
                <a:ext cx="1369500" cy="207645"/>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Team Collaboration</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9" name="Google Shape;86;p13"/>
              <p:cNvSpPr txBox="1"/>
              <p:nvPr/>
            </p:nvSpPr>
            <p:spPr>
              <a:xfrm>
                <a:off x="5197699" y="4539288"/>
                <a:ext cx="1809115" cy="194945"/>
              </a:xfrm>
              <a:prstGeom prst="rect">
                <a:avLst/>
              </a:prstGeom>
              <a:noFill/>
              <a:ln>
                <a:noFill/>
              </a:ln>
            </p:spPr>
            <p:txBody>
              <a:bodyPr spcFirstLastPara="1" wrap="square" lIns="0" tIns="0" rIns="0" bIns="0" anchor="t" anchorCtr="0">
                <a:no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Inventory Management</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10" name="Google Shape;89;p13"/>
            <p:cNvSpPr txBox="1"/>
            <p:nvPr/>
          </p:nvSpPr>
          <p:spPr>
            <a:xfrm>
              <a:off x="5197699" y="5414871"/>
              <a:ext cx="1809115" cy="415290"/>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Fluent in English and Indonesian</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grpSp>
        <p:nvGrpSpPr>
          <p:cNvPr id="99" name="Google Shape;99;p13"/>
          <p:cNvGrpSpPr/>
          <p:nvPr/>
        </p:nvGrpSpPr>
        <p:grpSpPr>
          <a:xfrm>
            <a:off x="5091200" y="2530720"/>
            <a:ext cx="2097600" cy="830170"/>
            <a:chOff x="5091200" y="2634225"/>
            <a:chExt cx="2097600" cy="830170"/>
          </a:xfrm>
        </p:grpSpPr>
        <p:sp>
          <p:nvSpPr>
            <p:cNvPr id="100" name="Google Shape;100;p13"/>
            <p:cNvSpPr txBox="1"/>
            <p:nvPr/>
          </p:nvSpPr>
          <p:spPr>
            <a:xfrm>
              <a:off x="5091200" y="2634225"/>
              <a:ext cx="2097600" cy="415290"/>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Address: Jl. Sunset Road No. 88, Kuta, Bali, Indonesia</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101" name="Google Shape;101;p13"/>
            <p:cNvSpPr txBox="1"/>
            <p:nvPr/>
          </p:nvSpPr>
          <p:spPr>
            <a:xfrm>
              <a:off x="5091200" y="3048992"/>
              <a:ext cx="2097600" cy="207645"/>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Email: gede.wijaya@mail.com</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102" name="Google Shape;102;p13"/>
            <p:cNvSpPr txBox="1"/>
            <p:nvPr/>
          </p:nvSpPr>
          <p:spPr>
            <a:xfrm>
              <a:off x="5091200" y="3256750"/>
              <a:ext cx="2097600" cy="207645"/>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Phone: +62 361-987-6543</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11" name="Google Shape;103;p13"/>
          <p:cNvSpPr txBox="1"/>
          <p:nvPr/>
        </p:nvSpPr>
        <p:spPr>
          <a:xfrm>
            <a:off x="5091198" y="6261723"/>
            <a:ext cx="2097600" cy="21540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CERTIFICATIONS: </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grpSp>
        <p:nvGrpSpPr>
          <p:cNvPr id="12" name="Google Shape;104;p13"/>
          <p:cNvGrpSpPr/>
          <p:nvPr/>
        </p:nvGrpSpPr>
        <p:grpSpPr>
          <a:xfrm>
            <a:off x="5091200" y="6710553"/>
            <a:ext cx="2139950" cy="629920"/>
            <a:chOff x="5091200" y="8039835"/>
            <a:chExt cx="2139950" cy="629920"/>
          </a:xfrm>
        </p:grpSpPr>
        <p:sp>
          <p:nvSpPr>
            <p:cNvPr id="13" name="Google Shape;105;p13"/>
            <p:cNvSpPr txBox="1"/>
            <p:nvPr/>
          </p:nvSpPr>
          <p:spPr>
            <a:xfrm>
              <a:off x="5091200" y="8039835"/>
              <a:ext cx="2097600" cy="207645"/>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Certified Bartender</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14" name="Google Shape;106;p13"/>
            <p:cNvSpPr txBox="1"/>
            <p:nvPr/>
          </p:nvSpPr>
          <p:spPr>
            <a:xfrm>
              <a:off x="5197880" y="8254465"/>
              <a:ext cx="2033270" cy="415290"/>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International Bartender Course, 2022</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grpSp>
        <p:nvGrpSpPr>
          <p:cNvPr id="15" name="Google Shape;107;p13"/>
          <p:cNvGrpSpPr/>
          <p:nvPr/>
        </p:nvGrpSpPr>
        <p:grpSpPr>
          <a:xfrm>
            <a:off x="5091200" y="7394065"/>
            <a:ext cx="2236200" cy="630063"/>
            <a:chOff x="5091200" y="8676357"/>
            <a:chExt cx="2236200" cy="630063"/>
          </a:xfrm>
        </p:grpSpPr>
        <p:sp>
          <p:nvSpPr>
            <p:cNvPr id="16" name="Google Shape;108;p13"/>
            <p:cNvSpPr txBox="1"/>
            <p:nvPr/>
          </p:nvSpPr>
          <p:spPr>
            <a:xfrm>
              <a:off x="5091200" y="8676357"/>
              <a:ext cx="2236200" cy="207645"/>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Food Safety and Hygiene</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17" name="Google Shape;109;p13"/>
            <p:cNvSpPr txBox="1"/>
            <p:nvPr/>
          </p:nvSpPr>
          <p:spPr>
            <a:xfrm>
              <a:off x="5197700" y="8891130"/>
              <a:ext cx="1808700" cy="415290"/>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Food Safety and Hygiene Certification, 2021</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18" name="Google Shape;110;p13"/>
          <p:cNvSpPr txBox="1"/>
          <p:nvPr/>
        </p:nvSpPr>
        <p:spPr>
          <a:xfrm>
            <a:off x="5091200" y="8394155"/>
            <a:ext cx="2196300" cy="21540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INTERESTS AND HOBBIES: </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grpSp>
        <p:nvGrpSpPr>
          <p:cNvPr id="19" name="Google Shape;111;p13"/>
          <p:cNvGrpSpPr/>
          <p:nvPr/>
        </p:nvGrpSpPr>
        <p:grpSpPr>
          <a:xfrm>
            <a:off x="5197700" y="8842980"/>
            <a:ext cx="1744800" cy="422420"/>
            <a:chOff x="5197700" y="8039825"/>
            <a:chExt cx="1744800" cy="422420"/>
          </a:xfrm>
        </p:grpSpPr>
        <p:sp>
          <p:nvSpPr>
            <p:cNvPr id="20" name="Google Shape;112;p13"/>
            <p:cNvSpPr txBox="1"/>
            <p:nvPr/>
          </p:nvSpPr>
          <p:spPr>
            <a:xfrm>
              <a:off x="5197700" y="8039825"/>
              <a:ext cx="1744800" cy="207645"/>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Medium" panose="00000600000000000000"/>
                  <a:ea typeface="Poppins Medium" panose="00000600000000000000"/>
                  <a:cs typeface="Poppins Medium" panose="00000600000000000000"/>
                  <a:sym typeface="Poppins Medium" panose="00000600000000000000"/>
                </a:rPr>
                <a:t>- Culinary Arts</a:t>
              </a:r>
              <a:endParaRPr lang="en-US" sz="900">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sp>
          <p:nvSpPr>
            <p:cNvPr id="21" name="Google Shape;113;p13"/>
            <p:cNvSpPr txBox="1"/>
            <p:nvPr/>
          </p:nvSpPr>
          <p:spPr>
            <a:xfrm>
              <a:off x="5197700" y="8254600"/>
              <a:ext cx="1744800" cy="207645"/>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Music</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6" name="Shape 186"/>
        <p:cNvGrpSpPr/>
        <p:nvPr/>
      </p:nvGrpSpPr>
      <p:grpSpPr>
        <a:xfrm>
          <a:off x="0" y="0"/>
          <a:ext cx="0" cy="0"/>
          <a:chOff x="0" y="0"/>
          <a:chExt cx="0" cy="0"/>
        </a:xfrm>
      </p:grpSpPr>
      <p:sp>
        <p:nvSpPr>
          <p:cNvPr id="187" name="Google Shape;187;p15"/>
          <p:cNvSpPr txBox="1"/>
          <p:nvPr/>
        </p:nvSpPr>
        <p:spPr>
          <a:xfrm>
            <a:off x="1229488" y="489411"/>
            <a:ext cx="5101200" cy="1169035"/>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sz="3800">
                <a:solidFill>
                  <a:srgbClr val="1B1B1A"/>
                </a:solidFill>
                <a:latin typeface="Poppins" panose="00000500000000000000"/>
                <a:ea typeface="Poppins" panose="00000500000000000000"/>
                <a:cs typeface="Poppins" panose="00000500000000000000"/>
                <a:sym typeface="Poppins" panose="00000500000000000000"/>
              </a:rPr>
              <a:t>I GEDE WIJAYA</a:t>
            </a:r>
            <a:endParaRPr lang="en-US" sz="3800">
              <a:solidFill>
                <a:srgbClr val="1B1B1A"/>
              </a:solidFill>
              <a:latin typeface="Poppins" panose="00000500000000000000"/>
              <a:ea typeface="Poppins" panose="00000500000000000000"/>
              <a:cs typeface="Poppins" panose="00000500000000000000"/>
              <a:sym typeface="Poppins" panose="00000500000000000000"/>
            </a:endParaRPr>
          </a:p>
          <a:p>
            <a:pPr marL="0" lvl="0" indent="0" algn="ctr" rtl="0">
              <a:spcBef>
                <a:spcPts val="0"/>
              </a:spcBef>
              <a:spcAft>
                <a:spcPts val="0"/>
              </a:spcAft>
              <a:buNone/>
            </a:pPr>
            <a:endParaRPr lang="en-US" sz="38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188" name="Google Shape;188;p15"/>
          <p:cNvSpPr txBox="1"/>
          <p:nvPr/>
        </p:nvSpPr>
        <p:spPr>
          <a:xfrm>
            <a:off x="2049449" y="1137714"/>
            <a:ext cx="3461100" cy="215265"/>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sz="1400">
                <a:solidFill>
                  <a:srgbClr val="1B1B1A"/>
                </a:solidFill>
                <a:latin typeface="Poppins" panose="00000500000000000000"/>
                <a:ea typeface="Poppins" panose="00000500000000000000"/>
                <a:cs typeface="Poppins" panose="00000500000000000000"/>
                <a:sym typeface="Poppins" panose="00000500000000000000"/>
              </a:rPr>
              <a:t>Bartender</a:t>
            </a:r>
            <a:endParaRPr lang="en-US" sz="1400">
              <a:solidFill>
                <a:srgbClr val="1B1B1A"/>
              </a:solidFill>
              <a:latin typeface="Poppins" panose="00000500000000000000"/>
              <a:ea typeface="Poppins" panose="00000500000000000000"/>
              <a:cs typeface="Poppins" panose="00000500000000000000"/>
              <a:sym typeface="Poppins" panose="00000500000000000000"/>
            </a:endParaRPr>
          </a:p>
        </p:txBody>
      </p:sp>
      <p:cxnSp>
        <p:nvCxnSpPr>
          <p:cNvPr id="189" name="Google Shape;189;p15"/>
          <p:cNvCxnSpPr/>
          <p:nvPr/>
        </p:nvCxnSpPr>
        <p:spPr>
          <a:xfrm>
            <a:off x="355935" y="1830512"/>
            <a:ext cx="6832800" cy="0"/>
          </a:xfrm>
          <a:prstGeom prst="straightConnector1">
            <a:avLst/>
          </a:prstGeom>
          <a:noFill/>
          <a:ln w="19050" cap="flat" cmpd="sng">
            <a:solidFill>
              <a:srgbClr val="EAEAEA"/>
            </a:solidFill>
            <a:prstDash val="solid"/>
            <a:round/>
            <a:headEnd type="none" w="med" len="med"/>
            <a:tailEnd type="none" w="med" len="med"/>
          </a:ln>
        </p:spPr>
      </p:cxnSp>
      <p:sp>
        <p:nvSpPr>
          <p:cNvPr id="190" name="Google Shape;190;p15"/>
          <p:cNvSpPr txBox="1"/>
          <p:nvPr/>
        </p:nvSpPr>
        <p:spPr>
          <a:xfrm>
            <a:off x="352075" y="2185400"/>
            <a:ext cx="2998200" cy="13843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Dear</a:t>
            </a:r>
            <a:r>
              <a:rPr lang="en-US" sz="900">
                <a:solidFill>
                  <a:srgbClr val="1B1B1A"/>
                </a:solidFill>
                <a:latin typeface="Poppins Medium" panose="00000600000000000000"/>
                <a:ea typeface="Poppins Medium" panose="00000600000000000000"/>
                <a:cs typeface="Poppins Medium" panose="00000600000000000000"/>
                <a:sym typeface="Poppins Medium" panose="00000600000000000000"/>
              </a:rPr>
              <a:t> </a:t>
            </a: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Mr. Name,</a:t>
            </a:r>
            <a:endParaRPr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cxnSp>
        <p:nvCxnSpPr>
          <p:cNvPr id="192" name="Google Shape;192;p15"/>
          <p:cNvCxnSpPr/>
          <p:nvPr/>
        </p:nvCxnSpPr>
        <p:spPr>
          <a:xfrm>
            <a:off x="4896750" y="2250200"/>
            <a:ext cx="0" cy="7882200"/>
          </a:xfrm>
          <a:prstGeom prst="straightConnector1">
            <a:avLst/>
          </a:prstGeom>
          <a:noFill/>
          <a:ln w="19050" cap="flat" cmpd="sng">
            <a:solidFill>
              <a:srgbClr val="EAEAEA"/>
            </a:solidFill>
            <a:prstDash val="solid"/>
            <a:round/>
            <a:headEnd type="none" w="med" len="med"/>
            <a:tailEnd type="none" w="med" len="med"/>
          </a:ln>
        </p:spPr>
      </p:cxnSp>
      <p:grpSp>
        <p:nvGrpSpPr>
          <p:cNvPr id="198" name="Google Shape;198;p15"/>
          <p:cNvGrpSpPr/>
          <p:nvPr/>
        </p:nvGrpSpPr>
        <p:grpSpPr>
          <a:xfrm>
            <a:off x="5091200" y="2209100"/>
            <a:ext cx="2097600" cy="752715"/>
            <a:chOff x="5091200" y="2634225"/>
            <a:chExt cx="2097600" cy="752715"/>
          </a:xfrm>
        </p:grpSpPr>
        <p:sp>
          <p:nvSpPr>
            <p:cNvPr id="199" name="Google Shape;199;p15"/>
            <p:cNvSpPr txBox="1"/>
            <p:nvPr/>
          </p:nvSpPr>
          <p:spPr>
            <a:xfrm>
              <a:off x="5091200" y="2634225"/>
              <a:ext cx="20976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Name Hiring Manager</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200" name="Google Shape;200;p15"/>
            <p:cNvSpPr txBox="1"/>
            <p:nvPr/>
          </p:nvSpPr>
          <p:spPr>
            <a:xfrm>
              <a:off x="5091200" y="3248340"/>
              <a:ext cx="2097600" cy="13860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City, Country</a:t>
              </a:r>
              <a:endParaRPr sz="900">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201" name="Google Shape;201;p15"/>
          <p:cNvSpPr txBox="1"/>
          <p:nvPr/>
        </p:nvSpPr>
        <p:spPr>
          <a:xfrm>
            <a:off x="5091200" y="2412282"/>
            <a:ext cx="2097600" cy="13860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Sterling Technologies</a:t>
            </a:r>
            <a:endParaRPr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202" name="Google Shape;202;p15"/>
          <p:cNvSpPr txBox="1"/>
          <p:nvPr/>
        </p:nvSpPr>
        <p:spPr>
          <a:xfrm>
            <a:off x="5091200" y="2607282"/>
            <a:ext cx="2097600" cy="13860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[Company Address]</a:t>
            </a:r>
            <a:endParaRPr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203" name="Google Shape;203;p15"/>
          <p:cNvSpPr txBox="1"/>
          <p:nvPr/>
        </p:nvSpPr>
        <p:spPr>
          <a:xfrm>
            <a:off x="352075" y="2607275"/>
            <a:ext cx="4162800" cy="373951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Clr>
                <a:schemeClr val="dk1"/>
              </a:buClr>
              <a:buSzPts val="1100"/>
              <a:buFont typeface="Arial" panose="020B0604020202020204"/>
              <a:buNone/>
            </a:pPr>
            <a:r>
              <a:rPr lang="en-US" sz="900">
                <a:solidFill>
                  <a:srgbClr val="1B1B1A"/>
                </a:solidFill>
                <a:latin typeface="Poppins" panose="00000500000000000000"/>
                <a:ea typeface="Poppins" panose="00000500000000000000"/>
                <a:cs typeface="Poppins" panose="00000500000000000000"/>
                <a:sym typeface="Poppins" panose="00000500000000000000"/>
              </a:rPr>
              <a:t>I am writing to express my keen interest in the Bartender position at Bali Hospitality Group. With a certificate in Mixology and Bartending from Bali Culinary and Hospitality School and hands-on experience at Tropical Bliss Bar, I am confident in my ability to contribute effectively to your team.</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a:p>
            <a:pPr marL="0" lvl="0" indent="0" algn="l" rtl="0">
              <a:lnSpc>
                <a:spcPct val="150000"/>
              </a:lnSpc>
              <a:spcBef>
                <a:spcPts val="0"/>
              </a:spcBef>
              <a:spcAft>
                <a:spcPts val="0"/>
              </a:spcAft>
              <a:buClr>
                <a:schemeClr val="dk1"/>
              </a:buClr>
              <a:buSzPts val="1100"/>
              <a:buFont typeface="Arial" panose="020B0604020202020204"/>
              <a:buNone/>
            </a:pPr>
            <a:endParaRPr lang="en-US" sz="900">
              <a:solidFill>
                <a:srgbClr val="1B1B1A"/>
              </a:solidFill>
              <a:latin typeface="Poppins" panose="00000500000000000000"/>
              <a:ea typeface="Poppins" panose="00000500000000000000"/>
              <a:cs typeface="Poppins" panose="00000500000000000000"/>
              <a:sym typeface="Poppins" panose="00000500000000000000"/>
            </a:endParaRPr>
          </a:p>
          <a:p>
            <a:pPr marL="0" lvl="0" indent="0" algn="l" rtl="0">
              <a:lnSpc>
                <a:spcPct val="150000"/>
              </a:lnSpc>
              <a:spcBef>
                <a:spcPts val="0"/>
              </a:spcBef>
              <a:spcAft>
                <a:spcPts val="0"/>
              </a:spcAft>
              <a:buClr>
                <a:schemeClr val="dk1"/>
              </a:buClr>
              <a:buSzPts val="1100"/>
              <a:buFont typeface="Arial" panose="020B0604020202020204"/>
              <a:buNone/>
            </a:pPr>
            <a:r>
              <a:rPr lang="en-US" sz="900">
                <a:solidFill>
                  <a:srgbClr val="1B1B1A"/>
                </a:solidFill>
                <a:latin typeface="Poppins" panose="00000500000000000000"/>
                <a:ea typeface="Poppins" panose="00000500000000000000"/>
                <a:cs typeface="Poppins" panose="00000500000000000000"/>
                <a:sym typeface="Poppins" panose="00000500000000000000"/>
              </a:rPr>
              <a:t>In my current role as a Bartender at Tropical Bliss Bar, I have honed my skills in crafting a wide variety of cocktails, managing inventory, and delivering exceptional customer service. My creativity and attention to detail have enabled me to develop new cocktail recipes, significantly enhancing customer satisfaction and repeat business.</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a:p>
            <a:pPr marL="0" lvl="0" indent="0" algn="l" rtl="0">
              <a:lnSpc>
                <a:spcPct val="150000"/>
              </a:lnSpc>
              <a:spcBef>
                <a:spcPts val="0"/>
              </a:spcBef>
              <a:spcAft>
                <a:spcPts val="0"/>
              </a:spcAft>
              <a:buClr>
                <a:schemeClr val="dk1"/>
              </a:buClr>
              <a:buSzPts val="1100"/>
              <a:buFont typeface="Arial" panose="020B0604020202020204"/>
              <a:buNone/>
            </a:pPr>
            <a:endParaRPr lang="en-US" sz="900">
              <a:solidFill>
                <a:srgbClr val="1B1B1A"/>
              </a:solidFill>
              <a:latin typeface="Poppins" panose="00000500000000000000"/>
              <a:ea typeface="Poppins" panose="00000500000000000000"/>
              <a:cs typeface="Poppins" panose="00000500000000000000"/>
              <a:sym typeface="Poppins" panose="00000500000000000000"/>
            </a:endParaRPr>
          </a:p>
          <a:p>
            <a:pPr marL="0" lvl="0" indent="0" algn="l" rtl="0">
              <a:lnSpc>
                <a:spcPct val="150000"/>
              </a:lnSpc>
              <a:spcBef>
                <a:spcPts val="0"/>
              </a:spcBef>
              <a:spcAft>
                <a:spcPts val="0"/>
              </a:spcAft>
              <a:buClr>
                <a:schemeClr val="dk1"/>
              </a:buClr>
              <a:buSzPts val="1100"/>
              <a:buFont typeface="Arial" panose="020B0604020202020204"/>
              <a:buNone/>
            </a:pPr>
            <a:r>
              <a:rPr lang="en-US" sz="900">
                <a:solidFill>
                  <a:srgbClr val="1B1B1A"/>
                </a:solidFill>
                <a:latin typeface="Poppins" panose="00000500000000000000"/>
                <a:ea typeface="Poppins" panose="00000500000000000000"/>
                <a:cs typeface="Poppins" panose="00000500000000000000"/>
                <a:sym typeface="Poppins" panose="00000500000000000000"/>
              </a:rPr>
              <a:t>I am particularly impressed with Bali Hospitality Group's commitment to delivering exceptional guest experiences and promoting sustainable tourism. I am eager to bring my mixology skills, customer service expertise, and enthusiasm for hospitality to your esteemed establishment. Thank you for considering my application. I look forward to discussing how I can contribute to the success of your team.</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204" name="Google Shape;204;p15"/>
          <p:cNvSpPr txBox="1"/>
          <p:nvPr/>
        </p:nvSpPr>
        <p:spPr>
          <a:xfrm>
            <a:off x="352075" y="6629735"/>
            <a:ext cx="2998200" cy="1386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Sincerely,</a:t>
            </a:r>
            <a:endParaRPr sz="900">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sp>
        <p:nvSpPr>
          <p:cNvPr id="205" name="Google Shape;205;p15"/>
          <p:cNvSpPr txBox="1"/>
          <p:nvPr/>
        </p:nvSpPr>
        <p:spPr>
          <a:xfrm>
            <a:off x="352075" y="7051610"/>
            <a:ext cx="41628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I Gede Wijaya</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1" name="Google Shape;58;p13"/>
          <p:cNvSpPr txBox="1"/>
          <p:nvPr/>
        </p:nvSpPr>
        <p:spPr>
          <a:xfrm>
            <a:off x="5091199" y="3389360"/>
            <a:ext cx="2097600" cy="21540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CONTACT:</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grpSp>
        <p:nvGrpSpPr>
          <p:cNvPr id="2" name="Google Shape;99;p13"/>
          <p:cNvGrpSpPr/>
          <p:nvPr/>
        </p:nvGrpSpPr>
        <p:grpSpPr>
          <a:xfrm>
            <a:off x="5091200" y="3734680"/>
            <a:ext cx="2097600" cy="830170"/>
            <a:chOff x="5091200" y="2634225"/>
            <a:chExt cx="2097600" cy="830170"/>
          </a:xfrm>
        </p:grpSpPr>
        <p:sp>
          <p:nvSpPr>
            <p:cNvPr id="3" name="Google Shape;100;p13"/>
            <p:cNvSpPr txBox="1"/>
            <p:nvPr/>
          </p:nvSpPr>
          <p:spPr>
            <a:xfrm>
              <a:off x="5091200" y="2634225"/>
              <a:ext cx="2097600" cy="415290"/>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Address: Jl. Sunset Road No. 88, Kuta, Bali, Indonesia</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4" name="Google Shape;101;p13"/>
            <p:cNvSpPr txBox="1"/>
            <p:nvPr/>
          </p:nvSpPr>
          <p:spPr>
            <a:xfrm>
              <a:off x="5091200" y="3048992"/>
              <a:ext cx="2097600" cy="207645"/>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Email: gede.wijaya@mail.com</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5" name="Google Shape;102;p13"/>
            <p:cNvSpPr txBox="1"/>
            <p:nvPr/>
          </p:nvSpPr>
          <p:spPr>
            <a:xfrm>
              <a:off x="5091200" y="3256750"/>
              <a:ext cx="2097600" cy="207645"/>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Phone: +62 361-987-6543</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09" name="Shape 209"/>
        <p:cNvGrpSpPr/>
        <p:nvPr/>
      </p:nvGrpSpPr>
      <p:grpSpPr>
        <a:xfrm>
          <a:off x="0" y="0"/>
          <a:ext cx="0" cy="0"/>
          <a:chOff x="0" y="0"/>
          <a:chExt cx="0" cy="0"/>
        </a:xfrm>
      </p:grpSpPr>
      <p:sp>
        <p:nvSpPr>
          <p:cNvPr id="210" name="Google Shape;210;p16"/>
          <p:cNvSpPr txBox="1"/>
          <p:nvPr/>
        </p:nvSpPr>
        <p:spPr>
          <a:xfrm>
            <a:off x="1229488" y="489411"/>
            <a:ext cx="5101200" cy="5842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sz="3800">
                <a:solidFill>
                  <a:srgbClr val="1B1B1A"/>
                </a:solidFill>
                <a:latin typeface="Poppins" panose="00000500000000000000"/>
                <a:ea typeface="Poppins" panose="00000500000000000000"/>
                <a:cs typeface="Poppins" panose="00000500000000000000"/>
                <a:sym typeface="Poppins" panose="00000500000000000000"/>
              </a:rPr>
              <a:t>I GEDE WIJAYA</a:t>
            </a:r>
            <a:endParaRPr sz="38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211" name="Google Shape;211;p16"/>
          <p:cNvSpPr txBox="1"/>
          <p:nvPr/>
        </p:nvSpPr>
        <p:spPr>
          <a:xfrm>
            <a:off x="2049449" y="1137714"/>
            <a:ext cx="3461100" cy="215265"/>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a:solidFill>
                  <a:srgbClr val="1B1B1A"/>
                </a:solidFill>
                <a:latin typeface="Poppins" panose="00000500000000000000"/>
                <a:ea typeface="Poppins" panose="00000500000000000000"/>
                <a:cs typeface="Poppins" panose="00000500000000000000"/>
                <a:sym typeface="Poppins" panose="00000500000000000000"/>
              </a:rPr>
              <a:t>Bartender</a:t>
            </a:r>
            <a:endParaRPr sz="1400">
              <a:solidFill>
                <a:srgbClr val="1B1B1A"/>
              </a:solidFill>
              <a:latin typeface="Poppins" panose="00000500000000000000"/>
              <a:ea typeface="Poppins" panose="00000500000000000000"/>
              <a:cs typeface="Poppins" panose="00000500000000000000"/>
              <a:sym typeface="Poppins" panose="00000500000000000000"/>
            </a:endParaRPr>
          </a:p>
        </p:txBody>
      </p:sp>
      <p:cxnSp>
        <p:nvCxnSpPr>
          <p:cNvPr id="212" name="Google Shape;212;p16"/>
          <p:cNvCxnSpPr/>
          <p:nvPr/>
        </p:nvCxnSpPr>
        <p:spPr>
          <a:xfrm>
            <a:off x="355935" y="1830512"/>
            <a:ext cx="6832800" cy="0"/>
          </a:xfrm>
          <a:prstGeom prst="straightConnector1">
            <a:avLst/>
          </a:prstGeom>
          <a:noFill/>
          <a:ln w="19050" cap="flat" cmpd="sng">
            <a:solidFill>
              <a:srgbClr val="EAEAEA"/>
            </a:solidFill>
            <a:prstDash val="solid"/>
            <a:round/>
            <a:headEnd type="none" w="med" len="med"/>
            <a:tailEnd type="none" w="med" len="med"/>
          </a:ln>
        </p:spPr>
      </p:cxnSp>
      <p:cxnSp>
        <p:nvCxnSpPr>
          <p:cNvPr id="214" name="Google Shape;214;p16"/>
          <p:cNvCxnSpPr/>
          <p:nvPr/>
        </p:nvCxnSpPr>
        <p:spPr>
          <a:xfrm>
            <a:off x="4896750" y="2250200"/>
            <a:ext cx="0" cy="7882200"/>
          </a:xfrm>
          <a:prstGeom prst="straightConnector1">
            <a:avLst/>
          </a:prstGeom>
          <a:noFill/>
          <a:ln w="19050" cap="flat" cmpd="sng">
            <a:solidFill>
              <a:srgbClr val="EAEAEA"/>
            </a:solidFill>
            <a:prstDash val="solid"/>
            <a:round/>
            <a:headEnd type="none" w="med" len="med"/>
            <a:tailEnd type="none" w="med" len="med"/>
          </a:ln>
        </p:spPr>
      </p:cxnSp>
      <p:sp>
        <p:nvSpPr>
          <p:cNvPr id="220" name="Google Shape;220;p16"/>
          <p:cNvSpPr txBox="1"/>
          <p:nvPr/>
        </p:nvSpPr>
        <p:spPr>
          <a:xfrm>
            <a:off x="344401" y="2185400"/>
            <a:ext cx="2097600" cy="215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REFERENCES</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grpSp>
        <p:nvGrpSpPr>
          <p:cNvPr id="221" name="Google Shape;221;p16"/>
          <p:cNvGrpSpPr/>
          <p:nvPr/>
        </p:nvGrpSpPr>
        <p:grpSpPr>
          <a:xfrm>
            <a:off x="354325" y="2710425"/>
            <a:ext cx="2399100" cy="1015426"/>
            <a:chOff x="354325" y="2710425"/>
            <a:chExt cx="2399100" cy="1015426"/>
          </a:xfrm>
        </p:grpSpPr>
        <p:sp>
          <p:nvSpPr>
            <p:cNvPr id="222" name="Google Shape;222;p16"/>
            <p:cNvSpPr txBox="1"/>
            <p:nvPr/>
          </p:nvSpPr>
          <p:spPr>
            <a:xfrm>
              <a:off x="354325" y="2710425"/>
              <a:ext cx="21738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Agung Wibowo</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223" name="Google Shape;223;p16"/>
            <p:cNvSpPr txBox="1"/>
            <p:nvPr/>
          </p:nvSpPr>
          <p:spPr>
            <a:xfrm>
              <a:off x="430525" y="2908026"/>
              <a:ext cx="20976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Position: Bar Manager</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224" name="Google Shape;224;p16"/>
            <p:cNvSpPr txBox="1"/>
            <p:nvPr/>
          </p:nvSpPr>
          <p:spPr>
            <a:xfrm>
              <a:off x="430525" y="3111425"/>
              <a:ext cx="23229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Company: Tropical Bliss Bar</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225" name="Google Shape;225;p16"/>
            <p:cNvSpPr txBox="1"/>
            <p:nvPr/>
          </p:nvSpPr>
          <p:spPr>
            <a:xfrm>
              <a:off x="430525" y="3314822"/>
              <a:ext cx="23229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Email: agung.wibowo@mail.com</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226" name="Google Shape;226;p16"/>
            <p:cNvSpPr txBox="1"/>
            <p:nvPr/>
          </p:nvSpPr>
          <p:spPr>
            <a:xfrm>
              <a:off x="430525" y="3518206"/>
              <a:ext cx="20976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Phone: +62 361-123-4567</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grpSp>
        <p:nvGrpSpPr>
          <p:cNvPr id="227" name="Google Shape;227;p16"/>
          <p:cNvGrpSpPr/>
          <p:nvPr/>
        </p:nvGrpSpPr>
        <p:grpSpPr>
          <a:xfrm>
            <a:off x="354326" y="3915915"/>
            <a:ext cx="2399006" cy="1015426"/>
            <a:chOff x="354325" y="2710425"/>
            <a:chExt cx="2173800" cy="1015426"/>
          </a:xfrm>
        </p:grpSpPr>
        <p:sp>
          <p:nvSpPr>
            <p:cNvPr id="228" name="Google Shape;228;p16"/>
            <p:cNvSpPr txBox="1"/>
            <p:nvPr/>
          </p:nvSpPr>
          <p:spPr>
            <a:xfrm>
              <a:off x="354325" y="2710425"/>
              <a:ext cx="21738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Rini Setiawan</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229" name="Google Shape;229;p16"/>
            <p:cNvSpPr txBox="1"/>
            <p:nvPr/>
          </p:nvSpPr>
          <p:spPr>
            <a:xfrm>
              <a:off x="421535" y="2908026"/>
              <a:ext cx="2097600" cy="13860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Position: Project Manager</a:t>
              </a:r>
              <a:endParaRPr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230" name="Google Shape;230;p16"/>
            <p:cNvSpPr txBox="1"/>
            <p:nvPr/>
          </p:nvSpPr>
          <p:spPr>
            <a:xfrm>
              <a:off x="421535" y="3111419"/>
              <a:ext cx="20976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Company: Sunset Lounge</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231" name="Google Shape;231;p16"/>
            <p:cNvSpPr txBox="1"/>
            <p:nvPr/>
          </p:nvSpPr>
          <p:spPr>
            <a:xfrm>
              <a:off x="421535" y="3314813"/>
              <a:ext cx="20976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Email: rini.setiawan@mail.com</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232" name="Google Shape;232;p16"/>
            <p:cNvSpPr txBox="1"/>
            <p:nvPr/>
          </p:nvSpPr>
          <p:spPr>
            <a:xfrm>
              <a:off x="421535" y="3518206"/>
              <a:ext cx="20976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Phone: +62 361-234-5678</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grpSp>
        <p:nvGrpSpPr>
          <p:cNvPr id="233" name="Google Shape;233;p16"/>
          <p:cNvGrpSpPr/>
          <p:nvPr/>
        </p:nvGrpSpPr>
        <p:grpSpPr>
          <a:xfrm>
            <a:off x="354326" y="5141265"/>
            <a:ext cx="3159761" cy="1015426"/>
            <a:chOff x="354325" y="2710425"/>
            <a:chExt cx="2863139" cy="1015426"/>
          </a:xfrm>
        </p:grpSpPr>
        <p:sp>
          <p:nvSpPr>
            <p:cNvPr id="234" name="Google Shape;234;p16"/>
            <p:cNvSpPr txBox="1"/>
            <p:nvPr/>
          </p:nvSpPr>
          <p:spPr>
            <a:xfrm>
              <a:off x="354325" y="2710425"/>
              <a:ext cx="21738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rPr>
                <a:t>Putu Suryani</a:t>
              </a:r>
              <a:endParaRPr lang="en-US" sz="900">
                <a:solidFill>
                  <a:srgbClr val="1B1B1A"/>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235" name="Google Shape;235;p16"/>
            <p:cNvSpPr txBox="1"/>
            <p:nvPr/>
          </p:nvSpPr>
          <p:spPr>
            <a:xfrm>
              <a:off x="421646" y="2907910"/>
              <a:ext cx="2795818"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Position: Head of Training</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236" name="Google Shape;236;p16"/>
            <p:cNvSpPr txBox="1"/>
            <p:nvPr/>
          </p:nvSpPr>
          <p:spPr>
            <a:xfrm>
              <a:off x="421536" y="3111410"/>
              <a:ext cx="27315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University: Bali Culinary and Hospitality</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237" name="Google Shape;237;p16"/>
            <p:cNvSpPr txBox="1"/>
            <p:nvPr/>
          </p:nvSpPr>
          <p:spPr>
            <a:xfrm>
              <a:off x="421535" y="3314813"/>
              <a:ext cx="20976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Email: kadek.wirawan@mail.com</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238" name="Google Shape;238;p16"/>
            <p:cNvSpPr txBox="1"/>
            <p:nvPr/>
          </p:nvSpPr>
          <p:spPr>
            <a:xfrm>
              <a:off x="421535" y="3518206"/>
              <a:ext cx="2097600" cy="207645"/>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 Phone: +62 361-456-7890</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sp>
        <p:nvSpPr>
          <p:cNvPr id="58" name="Google Shape;58;p13"/>
          <p:cNvSpPr txBox="1"/>
          <p:nvPr/>
        </p:nvSpPr>
        <p:spPr>
          <a:xfrm>
            <a:off x="5091199" y="2185400"/>
            <a:ext cx="2097600" cy="215400"/>
          </a:xfrm>
          <a:prstGeom prst="rect">
            <a:avLst/>
          </a:prstGeom>
          <a:noFill/>
          <a:ln>
            <a:noFill/>
          </a:ln>
        </p:spPr>
        <p:txBody>
          <a:bodyPr spcFirstLastPara="1" wrap="square" lIns="0" tIns="0" rIns="0" bIns="0" anchor="t" anchorCtr="0">
            <a:spAutoFit/>
          </a:bodyPr>
          <a:p>
            <a:pPr marL="0" lvl="0" indent="0" algn="l" rtl="0">
              <a:spcBef>
                <a:spcPts val="0"/>
              </a:spcBef>
              <a:spcAft>
                <a:spcPts val="0"/>
              </a:spcAft>
              <a:buNone/>
            </a:pPr>
            <a:r>
              <a:rPr lang="en-US">
                <a:solidFill>
                  <a:srgbClr val="1B1B1A"/>
                </a:solidFill>
                <a:latin typeface="Poppins Medium" panose="00000600000000000000"/>
                <a:ea typeface="Poppins Medium" panose="00000600000000000000"/>
                <a:cs typeface="Poppins Medium" panose="00000600000000000000"/>
                <a:sym typeface="Poppins Medium" panose="00000600000000000000"/>
              </a:rPr>
              <a:t>CONTACT:</a:t>
            </a:r>
            <a:endParaRPr>
              <a:solidFill>
                <a:srgbClr val="1B1B1A"/>
              </a:solidFill>
              <a:latin typeface="Poppins Medium" panose="00000600000000000000"/>
              <a:ea typeface="Poppins Medium" panose="00000600000000000000"/>
              <a:cs typeface="Poppins Medium" panose="00000600000000000000"/>
              <a:sym typeface="Poppins Medium" panose="00000600000000000000"/>
            </a:endParaRPr>
          </a:p>
        </p:txBody>
      </p:sp>
      <p:grpSp>
        <p:nvGrpSpPr>
          <p:cNvPr id="99" name="Google Shape;99;p13"/>
          <p:cNvGrpSpPr/>
          <p:nvPr/>
        </p:nvGrpSpPr>
        <p:grpSpPr>
          <a:xfrm>
            <a:off x="5091200" y="2530720"/>
            <a:ext cx="2097600" cy="830170"/>
            <a:chOff x="5091200" y="2634225"/>
            <a:chExt cx="2097600" cy="830170"/>
          </a:xfrm>
        </p:grpSpPr>
        <p:sp>
          <p:nvSpPr>
            <p:cNvPr id="100" name="Google Shape;100;p13"/>
            <p:cNvSpPr txBox="1"/>
            <p:nvPr/>
          </p:nvSpPr>
          <p:spPr>
            <a:xfrm>
              <a:off x="5091200" y="2634225"/>
              <a:ext cx="2097600" cy="415290"/>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Address: Jl. Sunset Road No. 88, Kuta, Bali, Indonesia</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101" name="Google Shape;101;p13"/>
            <p:cNvSpPr txBox="1"/>
            <p:nvPr/>
          </p:nvSpPr>
          <p:spPr>
            <a:xfrm>
              <a:off x="5091200" y="3048992"/>
              <a:ext cx="2097600" cy="207645"/>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Email: gede.wijaya@mail.com</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sp>
          <p:nvSpPr>
            <p:cNvPr id="102" name="Google Shape;102;p13"/>
            <p:cNvSpPr txBox="1"/>
            <p:nvPr/>
          </p:nvSpPr>
          <p:spPr>
            <a:xfrm>
              <a:off x="5091200" y="3256750"/>
              <a:ext cx="2097600" cy="207645"/>
            </a:xfrm>
            <a:prstGeom prst="rect">
              <a:avLst/>
            </a:prstGeom>
            <a:noFill/>
            <a:ln>
              <a:noFill/>
            </a:ln>
          </p:spPr>
          <p:txBody>
            <a:bodyPr spcFirstLastPara="1" wrap="square" lIns="0" tIns="0" rIns="0" bIns="0" anchor="t" anchorCtr="0">
              <a:spAutoFit/>
            </a:bodyPr>
            <a:p>
              <a:pPr marL="0" lvl="0" indent="0" algn="l" rtl="0">
                <a:lnSpc>
                  <a:spcPct val="150000"/>
                </a:lnSpc>
                <a:spcBef>
                  <a:spcPts val="0"/>
                </a:spcBef>
                <a:spcAft>
                  <a:spcPts val="0"/>
                </a:spcAft>
                <a:buNone/>
              </a:pPr>
              <a:r>
                <a:rPr lang="en-US" sz="900">
                  <a:solidFill>
                    <a:srgbClr val="1B1B1A"/>
                  </a:solidFill>
                  <a:latin typeface="Poppins" panose="00000500000000000000"/>
                  <a:ea typeface="Poppins" panose="00000500000000000000"/>
                  <a:cs typeface="Poppins" panose="00000500000000000000"/>
                  <a:sym typeface="Poppins" panose="00000500000000000000"/>
                </a:rPr>
                <a:t>Phone: +62 361-987-6543</a:t>
              </a:r>
              <a:endParaRPr lang="en-US" sz="900">
                <a:solidFill>
                  <a:srgbClr val="1B1B1A"/>
                </a:solidFill>
                <a:latin typeface="Poppins" panose="00000500000000000000"/>
                <a:ea typeface="Poppins" panose="00000500000000000000"/>
                <a:cs typeface="Poppins" panose="00000500000000000000"/>
                <a:sym typeface="Poppins" panose="00000500000000000000"/>
              </a:endParaRPr>
            </a:p>
          </p:txBody>
        </p:sp>
      </p:gr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4387</Words>
  <Application>WPS Presentation</Application>
  <PresentationFormat/>
  <Paragraphs>212</Paragraphs>
  <Slides>4</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vt:i4>
      </vt:variant>
    </vt:vector>
  </HeadingPairs>
  <TitlesOfParts>
    <vt:vector size="14" baseType="lpstr">
      <vt:lpstr>Arial</vt:lpstr>
      <vt:lpstr>SimSun</vt:lpstr>
      <vt:lpstr>Wingdings</vt:lpstr>
      <vt:lpstr>Arial</vt:lpstr>
      <vt:lpstr>Poppins</vt:lpstr>
      <vt:lpstr>Poppins Medium</vt:lpstr>
      <vt:lpstr>Poppins SemiBold</vt:lpstr>
      <vt:lpstr>Microsoft YaHei</vt:lpstr>
      <vt:lpstr>Arial Unicode MS</vt:lpstr>
      <vt:lpstr>Simple Light</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62878</cp:lastModifiedBy>
  <cp:revision>2</cp:revision>
  <dcterms:created xsi:type="dcterms:W3CDTF">2024-05-28T06:13:08Z</dcterms:created>
  <dcterms:modified xsi:type="dcterms:W3CDTF">2024-05-28T06:28:53Z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5A0C27AA48084777B10A7E36CC0B87F7_13</vt:lpwstr>
  </property>
  <property fmtid="{D5CDD505-2E9C-101B-9397-08002B2CF9AE}" pid="3" name="KSOProductBuildVer">
    <vt:lpwstr>1033-12.2.0.16909</vt:lpwstr>
  </property>
</Properties>
</file>