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7559675" cy="10691495"/>
  <p:notesSz cx="6858000" cy="9144000"/>
  <p:embeddedFontLst>
    <p:embeddedFont>
      <p:font typeface="Nunito SemiBold"/>
      <p:bold r:id="rId8"/>
    </p:embeddedFont>
    <p:embeddedFont>
      <p:font typeface="Nunito ExtraBold"/>
      <p:bold r:id="rId9"/>
    </p:embeddedFont>
    <p:embeddedFont>
      <p:font typeface="Nunito Black"/>
      <p:bold r:id="rId10"/>
    </p:embeddedFont>
    <p:embeddedFont>
      <p:font typeface="Nunito"/>
      <p:regular r:id="rId11"/>
      <p:bold r:id="rId12"/>
      <p:italic r:id="rId13"/>
      <p:boldItalic r:id="rId14"/>
    </p:embeddedFont>
    <p:embeddedFont>
      <p:font typeface="Nunito Black" charset="0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pos="226" userDrawn="1">
          <p15:clr>
            <a:srgbClr val="747775"/>
          </p15:clr>
        </p15:guide>
        <p15:guide id="2" pos="1587" userDrawn="1">
          <p15:clr>
            <a:srgbClr val="747775"/>
          </p15:clr>
        </p15:guide>
        <p15:guide id="3" pos="1978" userDrawn="1">
          <p15:clr>
            <a:srgbClr val="747775"/>
          </p15:clr>
        </p15:guide>
        <p15:guide id="4" pos="4546" userDrawn="1">
          <p15:clr>
            <a:srgbClr val="747775"/>
          </p15:clr>
        </p15:guide>
        <p15:guide id="5" orient="horz" pos="3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pos="226"/>
        <p:guide pos="1587"/>
        <p:guide pos="1978"/>
        <p:guide pos="4546"/>
        <p:guide orient="horz" pos="3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font" Target="fonts/font8.fntdata"/><Relationship Id="rId14" Type="http://schemas.openxmlformats.org/officeDocument/2006/relationships/font" Target="fonts/font7.fntdata"/><Relationship Id="rId13" Type="http://schemas.openxmlformats.org/officeDocument/2006/relationships/font" Target="fonts/font6.fntdata"/><Relationship Id="rId12" Type="http://schemas.openxmlformats.org/officeDocument/2006/relationships/font" Target="fonts/font5.fntdata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2842358" y="543225"/>
            <a:ext cx="0" cy="9682500"/>
          </a:xfrm>
          <a:prstGeom prst="straightConnector1">
            <a:avLst/>
          </a:prstGeom>
          <a:noFill/>
          <a:ln w="28575" cap="flat" cmpd="sng">
            <a:solidFill>
              <a:srgbClr val="AAA4A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/>
          <p:cNvSpPr txBox="1"/>
          <p:nvPr/>
        </p:nvSpPr>
        <p:spPr>
          <a:xfrm>
            <a:off x="3103968" y="451192"/>
            <a:ext cx="2890800" cy="127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46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Kadek </a:t>
            </a:r>
            <a:endParaRPr lang="en-US" sz="4600">
              <a:solidFill>
                <a:srgbClr val="362922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36292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Wijaya</a:t>
            </a:r>
            <a:endParaRPr lang="en-US" sz="4600">
              <a:solidFill>
                <a:srgbClr val="36292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141567" y="1754599"/>
            <a:ext cx="2890800" cy="165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endParaRPr sz="1200">
              <a:solidFill>
                <a:srgbClr val="362922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141567" y="2138935"/>
            <a:ext cx="2890800" cy="220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OBJECTIVE</a:t>
            </a:r>
            <a:r>
              <a:rPr lang="en-US" sz="1600" b="1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 :</a:t>
            </a:r>
            <a:endParaRPr sz="1600" b="1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141575" y="2546017"/>
            <a:ext cx="4058400" cy="191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Dedicated and enthusiastic tourism management professional with over 5 years of experience in the hospitality and tourism industry. Proven track record of enhancing customer satisfaction and operational efficiency. Seeking a challenging role where I can apply my skills in project management, strategic planning, and customer service to contribute to the success of a dynamic organization.</a:t>
            </a:r>
            <a:endParaRPr lang="en-US" sz="1200">
              <a:solidFill>
                <a:srgbClr val="362922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>
              <a:solidFill>
                <a:srgbClr val="362922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59" name="Google Shape;59;p13" descr="C:\Users\62878\Downloads\f52684e4-dadb-4a33-9036-e93dc5497710-ezgif.com-webp-to-jpg-converter.jpgf52684e4-dadb-4a33-9036-e93dc5497710-ezgif.com-webp-to-jpg-converter"/>
          <p:cNvPicPr preferRelativeResize="0"/>
          <p:nvPr/>
        </p:nvPicPr>
        <p:blipFill rotWithShape="1">
          <a:blip r:embed="rId1"/>
          <a:srcRect t="8" b="8"/>
          <a:stretch>
            <a:fillRect/>
          </a:stretch>
        </p:blipFill>
        <p:spPr>
          <a:xfrm>
            <a:off x="360000" y="540000"/>
            <a:ext cx="2160000" cy="2160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359998" y="3351900"/>
            <a:ext cx="2160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CONTACT</a:t>
            </a:r>
            <a:endParaRPr sz="1600" b="1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141576" y="4531095"/>
            <a:ext cx="32433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WORK EXPERIENCE</a:t>
            </a:r>
            <a:endParaRPr sz="1600" b="1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71674" y="3785398"/>
            <a:ext cx="1948200" cy="15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+62 361-123-4567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149999" y="4965570"/>
            <a:ext cx="1948200" cy="15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Tour Manager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249736" y="4965570"/>
            <a:ext cx="966900" cy="30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January 2020 - May 2024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71674" y="3986450"/>
            <a:ext cx="1948200" cy="15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kadek.wijaya@mail.com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150000" y="5182795"/>
            <a:ext cx="2336700" cy="15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Bali Travel Co., Denpasar</a:t>
            </a:r>
            <a:endParaRPr lang="en-US" sz="1100">
              <a:solidFill>
                <a:srgbClr val="362922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150001" y="5400020"/>
            <a:ext cx="4050000" cy="338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Led tours for international tourists, increasing customer satisfaction by 20%.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571674" y="4388556"/>
            <a:ext cx="1948200" cy="338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Jl. Sunset Road No. 88, Kuta, Bali, Indonesia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3149999" y="5946146"/>
            <a:ext cx="4066493" cy="772905"/>
            <a:chOff x="3149999" y="5134616"/>
            <a:chExt cx="4066493" cy="772905"/>
          </a:xfrm>
        </p:grpSpPr>
        <p:sp>
          <p:nvSpPr>
            <p:cNvPr id="70" name="Google Shape;70;p13"/>
            <p:cNvSpPr txBox="1"/>
            <p:nvPr/>
          </p:nvSpPr>
          <p:spPr>
            <a:xfrm>
              <a:off x="3149999" y="5134616"/>
              <a:ext cx="19482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Guest Relations Officer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5549692" y="5134625"/>
              <a:ext cx="1666800" cy="303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June 2018 - December 2019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3150000" y="5351841"/>
              <a:ext cx="23367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The Oberoi, Seminyak, Bali</a:t>
              </a: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</p:txBody>
        </p:sp>
        <p:sp>
          <p:nvSpPr>
            <p:cNvPr id="73" name="Google Shape;73;p13"/>
            <p:cNvSpPr txBox="1"/>
            <p:nvPr/>
          </p:nvSpPr>
          <p:spPr>
            <a:xfrm>
              <a:off x="3150001" y="5569066"/>
              <a:ext cx="40500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Managed guest inquiries and complaints, achieving a 95% positive feedback rating.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74" name="Google Shape;74;p13"/>
          <p:cNvGrpSpPr/>
          <p:nvPr/>
        </p:nvGrpSpPr>
        <p:grpSpPr>
          <a:xfrm>
            <a:off x="3149999" y="6915936"/>
            <a:ext cx="4066493" cy="772905"/>
            <a:chOff x="3149999" y="5134616"/>
            <a:chExt cx="4066493" cy="772905"/>
          </a:xfrm>
        </p:grpSpPr>
        <p:sp>
          <p:nvSpPr>
            <p:cNvPr id="75" name="Google Shape;75;p13"/>
            <p:cNvSpPr txBox="1"/>
            <p:nvPr/>
          </p:nvSpPr>
          <p:spPr>
            <a:xfrm>
              <a:off x="3149999" y="5134616"/>
              <a:ext cx="19482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Front Desk Agent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6" name="Google Shape;76;p13"/>
            <p:cNvSpPr txBox="1"/>
            <p:nvPr/>
          </p:nvSpPr>
          <p:spPr>
            <a:xfrm>
              <a:off x="5549692" y="5134625"/>
              <a:ext cx="16668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July 2014 - May 2018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3150000" y="5351841"/>
              <a:ext cx="23367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Hard Rock Hotel, Kuta, Bali</a:t>
              </a: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3150001" y="5569066"/>
              <a:ext cx="4050000" cy="338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Coordinated check-ins and check-outs, improving front desk efficiency by 15%.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79" name="Google Shape;79;p13"/>
          <p:cNvSpPr txBox="1"/>
          <p:nvPr/>
        </p:nvSpPr>
        <p:spPr>
          <a:xfrm>
            <a:off x="359998" y="5077556"/>
            <a:ext cx="2160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EDUCATION</a:t>
            </a:r>
            <a:endParaRPr sz="1600" b="1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80" name="Google Shape;80;p13"/>
          <p:cNvGrpSpPr/>
          <p:nvPr/>
        </p:nvGrpSpPr>
        <p:grpSpPr>
          <a:xfrm>
            <a:off x="359998" y="6404250"/>
            <a:ext cx="2160000" cy="824797"/>
            <a:chOff x="359998" y="5831656"/>
            <a:chExt cx="2160000" cy="824797"/>
          </a:xfrm>
        </p:grpSpPr>
        <p:sp>
          <p:nvSpPr>
            <p:cNvPr id="81" name="Google Shape;81;p13"/>
            <p:cNvSpPr txBox="1"/>
            <p:nvPr/>
          </p:nvSpPr>
          <p:spPr>
            <a:xfrm>
              <a:off x="359998" y="5831656"/>
              <a:ext cx="2160000" cy="303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Diploma in Hospitality Management</a:t>
              </a: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359998" y="6298559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Bali Tourism Institute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359998" y="6504688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2012 - 2014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359998" y="7543986"/>
            <a:ext cx="2160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SKILLS</a:t>
            </a:r>
            <a:endParaRPr sz="1600" b="1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359998" y="7976924"/>
            <a:ext cx="2160000" cy="1132813"/>
            <a:chOff x="359998" y="8988181"/>
            <a:chExt cx="2160000" cy="1132813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359998" y="8988181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Project Management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59998" y="9233285"/>
              <a:ext cx="21600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Data Analysis</a:t>
              </a:r>
              <a:endParaRPr sz="11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59998" y="9478388"/>
              <a:ext cx="21600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Strategic Planning</a:t>
              </a:r>
              <a:endParaRPr sz="11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359998" y="9723491"/>
              <a:ext cx="21600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Team Leadership</a:t>
              </a:r>
              <a:endParaRPr sz="11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59998" y="9968594"/>
              <a:ext cx="21600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Communication Skills</a:t>
              </a:r>
              <a:endParaRPr sz="1100">
                <a:solidFill>
                  <a:srgbClr val="3629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sp>
        <p:nvSpPr>
          <p:cNvPr id="95" name="Google Shape;95;p13"/>
          <p:cNvSpPr txBox="1"/>
          <p:nvPr/>
        </p:nvSpPr>
        <p:spPr>
          <a:xfrm>
            <a:off x="3141573" y="7951971"/>
            <a:ext cx="2160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rPr>
              <a:t>REFERENCES</a:t>
            </a:r>
            <a:endParaRPr sz="1600" b="1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96" name="Google Shape;96;p13"/>
          <p:cNvGrpSpPr/>
          <p:nvPr/>
        </p:nvGrpSpPr>
        <p:grpSpPr>
          <a:xfrm>
            <a:off x="3141573" y="8358776"/>
            <a:ext cx="2160000" cy="801011"/>
            <a:chOff x="3141573" y="8287542"/>
            <a:chExt cx="2160000" cy="801011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3141573" y="8287542"/>
              <a:ext cx="2160000" cy="303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Ni Made Suartini</a:t>
              </a: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3141573" y="8532645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Tour Guide Manager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3141573" y="8737913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Phone: +62 361-123-4568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141573" y="8936788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Email: made.suartini@mail.com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101" name="Google Shape;101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67100" y="3788573"/>
            <a:ext cx="95250" cy="1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41875" y="4029492"/>
            <a:ext cx="145700" cy="105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3"/>
          <p:cNvGrpSpPr/>
          <p:nvPr/>
        </p:nvGrpSpPr>
        <p:grpSpPr>
          <a:xfrm>
            <a:off x="343287" y="4187503"/>
            <a:ext cx="2176587" cy="151765"/>
            <a:chOff x="343287" y="4230907"/>
            <a:chExt cx="2176587" cy="151765"/>
          </a:xfrm>
        </p:grpSpPr>
        <p:sp>
          <p:nvSpPr>
            <p:cNvPr id="104" name="Google Shape;104;p13"/>
            <p:cNvSpPr txBox="1"/>
            <p:nvPr/>
          </p:nvSpPr>
          <p:spPr>
            <a:xfrm>
              <a:off x="571674" y="4230907"/>
              <a:ext cx="19482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kadekwijaya.id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105" name="Google Shape;105;p13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43287" y="4235654"/>
              <a:ext cx="142875" cy="1428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p13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60000" y="4404075"/>
            <a:ext cx="109450" cy="135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13"/>
          <p:cNvGrpSpPr/>
          <p:nvPr/>
        </p:nvGrpSpPr>
        <p:grpSpPr>
          <a:xfrm>
            <a:off x="359998" y="5523250"/>
            <a:ext cx="2160000" cy="574607"/>
            <a:chOff x="359998" y="5831656"/>
            <a:chExt cx="2160000" cy="574607"/>
          </a:xfrm>
        </p:grpSpPr>
        <p:sp>
          <p:nvSpPr>
            <p:cNvPr id="108" name="Google Shape;108;p13"/>
            <p:cNvSpPr txBox="1"/>
            <p:nvPr/>
          </p:nvSpPr>
          <p:spPr>
            <a:xfrm>
              <a:off x="359998" y="5831656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 charset="0"/>
                  <a:ea typeface="Nunito"/>
                  <a:cs typeface="Nunito Black" charset="0"/>
                  <a:sym typeface="Nunito"/>
                </a:rPr>
                <a:t>Bachelor of Tourism Management,</a:t>
              </a:r>
              <a:endParaRPr sz="1100">
                <a:solidFill>
                  <a:srgbClr val="362922"/>
                </a:solidFill>
                <a:latin typeface="Nunito Black" charset="0"/>
                <a:ea typeface="Nunito"/>
                <a:cs typeface="Nunito Black" charset="0"/>
                <a:sym typeface="Nunito"/>
              </a:endParaRPr>
            </a:p>
          </p:txBody>
        </p:sp>
        <p:sp>
          <p:nvSpPr>
            <p:cNvPr id="109" name="Google Shape;109;p13"/>
            <p:cNvSpPr txBox="1"/>
            <p:nvPr/>
          </p:nvSpPr>
          <p:spPr>
            <a:xfrm>
              <a:off x="359998" y="6048369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Udayana University, Bali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10" name="Google Shape;110;p13"/>
            <p:cNvSpPr txBox="1"/>
            <p:nvPr/>
          </p:nvSpPr>
          <p:spPr>
            <a:xfrm>
              <a:off x="359998" y="6254498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2014 - 2018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5399998" y="8358776"/>
            <a:ext cx="2160000" cy="801011"/>
            <a:chOff x="3141573" y="8287542"/>
            <a:chExt cx="2160000" cy="801011"/>
          </a:xfrm>
        </p:grpSpPr>
        <p:sp>
          <p:nvSpPr>
            <p:cNvPr id="112" name="Google Shape;112;p13"/>
            <p:cNvSpPr txBox="1"/>
            <p:nvPr/>
          </p:nvSpPr>
          <p:spPr>
            <a:xfrm>
              <a:off x="3141573" y="8287542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Agus Widjaja</a:t>
              </a: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</p:txBody>
        </p:sp>
        <p:sp>
          <p:nvSpPr>
            <p:cNvPr id="113" name="Google Shape;113;p13"/>
            <p:cNvSpPr txBox="1"/>
            <p:nvPr/>
          </p:nvSpPr>
          <p:spPr>
            <a:xfrm>
              <a:off x="3141573" y="8532645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General Manager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3141573" y="8737913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Phone: +62 361-123-4569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3141573" y="8936788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Email: agus.widjaja@mail.com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3141573" y="9387983"/>
            <a:ext cx="2160000" cy="801011"/>
            <a:chOff x="3141573" y="8287542"/>
            <a:chExt cx="2160000" cy="801011"/>
          </a:xfrm>
        </p:grpSpPr>
        <p:sp>
          <p:nvSpPr>
            <p:cNvPr id="117" name="Google Shape;117;p13"/>
            <p:cNvSpPr txBox="1"/>
            <p:nvPr/>
          </p:nvSpPr>
          <p:spPr>
            <a:xfrm>
              <a:off x="3141573" y="8287542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I Ketut Arjana</a:t>
              </a:r>
              <a:endParaRPr lang="en-US" sz="1100">
                <a:solidFill>
                  <a:srgbClr val="362922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</p:txBody>
        </p:sp>
        <p:sp>
          <p:nvSpPr>
            <p:cNvPr id="118" name="Google Shape;118;p13"/>
            <p:cNvSpPr txBox="1"/>
            <p:nvPr/>
          </p:nvSpPr>
          <p:spPr>
            <a:xfrm>
              <a:off x="3141573" y="8532645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Director of Operations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3141573" y="8737913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Phone: +62 361-123-4570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3141573" y="8936788"/>
              <a:ext cx="2160000" cy="151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362922"/>
                  </a:solidFill>
                  <a:latin typeface="Nunito"/>
                  <a:ea typeface="Nunito"/>
                  <a:cs typeface="Nunito"/>
                  <a:sym typeface="Nunito"/>
                </a:rPr>
                <a:t>Email: ketut.arjana@mail.com</a:t>
              </a:r>
              <a:endPara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1" name="Google Shape;94;p13"/>
          <p:cNvSpPr txBox="1"/>
          <p:nvPr/>
        </p:nvSpPr>
        <p:spPr>
          <a:xfrm>
            <a:off x="366983" y="9236102"/>
            <a:ext cx="2160000" cy="15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Customer Service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Google Shape;94;p13"/>
          <p:cNvSpPr txBox="1"/>
          <p:nvPr/>
        </p:nvSpPr>
        <p:spPr>
          <a:xfrm>
            <a:off x="359363" y="9481847"/>
            <a:ext cx="2160000" cy="30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62922"/>
                </a:solidFill>
                <a:latin typeface="Nunito"/>
                <a:ea typeface="Nunito"/>
                <a:cs typeface="Nunito"/>
                <a:sym typeface="Nunito"/>
              </a:rPr>
              <a:t>Multilingual: Bahasa Indonesia, English, Japanese</a:t>
            </a:r>
            <a:endParaRPr lang="en-US" sz="1100">
              <a:solidFill>
                <a:srgbClr val="36292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1521</Words>
  <Application>WPS Presentation</Application>
  <PresentationFormat/>
  <Paragraphs>103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SimSun</vt:lpstr>
      <vt:lpstr>Wingdings</vt:lpstr>
      <vt:lpstr>Arial</vt:lpstr>
      <vt:lpstr>Nunito SemiBold</vt:lpstr>
      <vt:lpstr>Nunito ExtraBold</vt:lpstr>
      <vt:lpstr>Nunito Black</vt:lpstr>
      <vt:lpstr>Nunito</vt:lpstr>
      <vt:lpstr>Microsoft YaHei</vt:lpstr>
      <vt:lpstr>Arial Unicode MS</vt:lpstr>
      <vt:lpstr>Nunito Black</vt:lpstr>
      <vt:lpstr>AirbnbCereal_W_Blk Black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62878</cp:lastModifiedBy>
  <cp:revision>4</cp:revision>
  <dcterms:created xsi:type="dcterms:W3CDTF">2024-05-28T04:28:55Z</dcterms:created>
  <dcterms:modified xsi:type="dcterms:W3CDTF">2024-05-28T04:38:36Z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01CE31A7997A43928B018D057F65B396_13</vt:lpwstr>
  </property>
  <property fmtid="{D5CDD505-2E9C-101B-9397-08002B2CF9AE}" pid="3" name="KSOProductBuildVer">
    <vt:lpwstr>1033-12.2.0.16909</vt:lpwstr>
  </property>
</Properties>
</file>